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Roboto Condensed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42" Type="http://schemas.openxmlformats.org/officeDocument/2006/relationships/font" Target="fonts/RobotoCondensed-bold.fntdata"/><Relationship Id="rId41" Type="http://schemas.openxmlformats.org/officeDocument/2006/relationships/font" Target="fonts/RobotoCondensed-regular.fntdata"/><Relationship Id="rId22" Type="http://schemas.openxmlformats.org/officeDocument/2006/relationships/slide" Target="slides/slide18.xml"/><Relationship Id="rId44" Type="http://schemas.openxmlformats.org/officeDocument/2006/relationships/font" Target="fonts/RobotoCondensed-boldItalic.fntdata"/><Relationship Id="rId21" Type="http://schemas.openxmlformats.org/officeDocument/2006/relationships/slide" Target="slides/slide17.xml"/><Relationship Id="rId43" Type="http://schemas.openxmlformats.org/officeDocument/2006/relationships/font" Target="fonts/RobotoCondensed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italic.fntdata"/><Relationship Id="rId16" Type="http://schemas.openxmlformats.org/officeDocument/2006/relationships/slide" Target="slides/slide12.xml"/><Relationship Id="rId38" Type="http://schemas.openxmlformats.org/officeDocument/2006/relationships/font" Target="fonts/Robo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" name="Google Shape;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91518cb99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91518cb99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591518cb99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141d7b75c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5141d7b75c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141d7b75c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5141d7b75c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91518cb99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91518cb99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591518cb99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91518cb99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91518cb99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591518cb99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91518cb9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91518cb9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591518cb9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732d7017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37732d7017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7732d7017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14679132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514679132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514679132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46791328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146791328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5146791328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91518cb99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91518cb99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591518cb99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146791328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146791328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5146791328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141d7b75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5141d7b75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5141d7b75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91518cb99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91518cb99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591518cb99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141d7b75c_1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5141d7b75c_1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5141d7b75c_1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91518cb99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91518cb99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591518cb99_0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91518cb99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91518cb99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591518cb99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141d7b75c_1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5141d7b75c_1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 Background to back: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Right click on the image -&gt; Order -&gt; Bring to Back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 image placeholder to back: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Right click on the image -&gt; Order -&gt; Bring to Back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5141d7b75c_1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146791328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146791328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5146791328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91518cb9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91518cb9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591518cb99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141d7b75c_1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5141d7b75c_1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5141d7b75c_1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91518cb99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91518cb99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591518cb99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91518cb99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91518cb99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591518cb99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591518cb99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591518cb99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591518cb99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141d7b75c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5141d7b75c_1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5141d7b75c_1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146791328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146791328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5146791328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141d7b75c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5141d7b75c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image placeholder: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on the image -&gt; Click on ‘Replace image’ -&gt; Choose your image.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5141d7b75c_1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pty Slide With Title">
  <p:cSld name="Empty Slide With 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" type="body"/>
          </p:nvPr>
        </p:nvSpPr>
        <p:spPr>
          <a:xfrm>
            <a:off x="254000" y="571500"/>
            <a:ext cx="11684000" cy="508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254000" y="1080361"/>
            <a:ext cx="11684000" cy="2890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pty Slide">
  <p:cSld name="Empty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152827"/>
            <a:ext cx="12192000" cy="7051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pty Slide With Footer">
  <p:cSld name="Empty Slide With Foo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Empty Slide">
  <p:cSld name="1_Empty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6152827"/>
            <a:ext cx="12192000" cy="7051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254000" y="571500"/>
            <a:ext cx="11684000" cy="508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254000" y="1080361"/>
            <a:ext cx="11684000" cy="2890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1127047" y="6479178"/>
            <a:ext cx="455353" cy="3788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1127047" y="6505304"/>
            <a:ext cx="455353" cy="343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9414054" y="6489300"/>
            <a:ext cx="18136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</a:t>
            </a:r>
            <a:r>
              <a:rPr b="1" i="0" lang="en-US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</a:t>
            </a:r>
            <a:endParaRPr b="1" i="0" sz="14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442873" y="6489300"/>
            <a:ext cx="308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www.</a:t>
            </a:r>
            <a:r>
              <a:rPr b="1" lang="en-U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xensolar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.com.au </a:t>
            </a:r>
            <a:r>
              <a:rPr b="1" i="0" lang="en-US" sz="1400" u="none" cap="none" strike="noStrik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|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Craig </a:t>
            </a:r>
            <a:r>
              <a:rPr b="1" i="0" lang="en-US" sz="1400" u="none" cap="none" strike="noStrike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Bailey</a:t>
            </a:r>
            <a:endParaRPr b="1" i="0" sz="1400" u="none" cap="none" strike="noStrike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4" name="Google Shape;14;p1"/>
          <p:cNvCxnSpPr/>
          <p:nvPr/>
        </p:nvCxnSpPr>
        <p:spPr>
          <a:xfrm flipH="1" rot="10800000">
            <a:off x="3419094" y="6642576"/>
            <a:ext cx="6067500" cy="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3960">
          <p15:clr>
            <a:srgbClr val="F26B43"/>
          </p15:clr>
        </p15:guide>
        <p15:guide id="4" orient="horz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xensolar.com.au/lg-dealers/dealer-day-2018-video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xensolar.com.au/lg-dealers/dealer-day-2018-videos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thinkwithgoogle.com/marketing-resources/micro-moments/2011-winning-zmot-ebook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hyperlink" Target="https://www.thinkwithgoogle.com/feature/search-intent-marketing-funnel/#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hyperlink" Target="https://www.mckinsey.com/business-functions/marketing-and-sales/our-insights/the-consumer-decision-journey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xensolar.com.au" TargetMode="External"/><Relationship Id="rId4" Type="http://schemas.openxmlformats.org/officeDocument/2006/relationships/hyperlink" Target="https://www.xensolar.com.au" TargetMode="External"/><Relationship Id="rId11" Type="http://schemas.openxmlformats.org/officeDocument/2006/relationships/hyperlink" Target="mailto:craig@xensolar.com.au" TargetMode="External"/><Relationship Id="rId10" Type="http://schemas.openxmlformats.org/officeDocument/2006/relationships/hyperlink" Target="mailto:craig@xen.com.au" TargetMode="External"/><Relationship Id="rId12" Type="http://schemas.openxmlformats.org/officeDocument/2006/relationships/image" Target="../media/image25.jpg"/><Relationship Id="rId9" Type="http://schemas.openxmlformats.org/officeDocument/2006/relationships/hyperlink" Target="mailto:craig@xen.com.au" TargetMode="External"/><Relationship Id="rId5" Type="http://schemas.openxmlformats.org/officeDocument/2006/relationships/hyperlink" Target="https://www.xensolar.com.au" TargetMode="External"/><Relationship Id="rId6" Type="http://schemas.openxmlformats.org/officeDocument/2006/relationships/hyperlink" Target="https://www.xensolar.com.au" TargetMode="External"/><Relationship Id="rId7" Type="http://schemas.openxmlformats.org/officeDocument/2006/relationships/hyperlink" Target="https://xen.com.au" TargetMode="External"/><Relationship Id="rId8" Type="http://schemas.openxmlformats.org/officeDocument/2006/relationships/hyperlink" Target="mailto:craig@xen.com.au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xensolar.com.au/lg-dealer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xensolar.com.au/lg-dealers" TargetMode="External"/><Relationship Id="rId4" Type="http://schemas.openxmlformats.org/officeDocument/2006/relationships/hyperlink" Target="https://www.xensolar.com.au/lg-dealers/dealer-day-2019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09600" y="4533078"/>
            <a:ext cx="109728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LG Dealer Day | 03 May 2019</a:t>
            </a:r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4084801" y="5434525"/>
            <a:ext cx="3876900" cy="4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Craig Bailey | XEN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" name="Google Shape;32;p6"/>
          <p:cNvPicPr preferRelativeResize="0"/>
          <p:nvPr/>
        </p:nvPicPr>
        <p:blipFill rotWithShape="1">
          <a:blip r:embed="rId3">
            <a:alphaModFix/>
          </a:blip>
          <a:srcRect b="16233" l="0" r="0" t="16240"/>
          <a:stretch/>
        </p:blipFill>
        <p:spPr>
          <a:xfrm>
            <a:off x="2119927" y="1297760"/>
            <a:ext cx="7952147" cy="2957525"/>
          </a:xfrm>
          <a:custGeom>
            <a:rect b="b" l="l" r="r" t="t"/>
            <a:pathLst>
              <a:path extrusionOk="0" h="2957525" w="7952147">
                <a:moveTo>
                  <a:pt x="2537817" y="1890390"/>
                </a:moveTo>
                <a:lnTo>
                  <a:pt x="2537817" y="2253233"/>
                </a:lnTo>
                <a:lnTo>
                  <a:pt x="2597720" y="2253233"/>
                </a:lnTo>
                <a:cubicBezTo>
                  <a:pt x="2652489" y="2253233"/>
                  <a:pt x="2691855" y="2237687"/>
                  <a:pt x="2715816" y="2206594"/>
                </a:cubicBezTo>
                <a:cubicBezTo>
                  <a:pt x="2739777" y="2175502"/>
                  <a:pt x="2751758" y="2129148"/>
                  <a:pt x="2751758" y="2067533"/>
                </a:cubicBezTo>
                <a:cubicBezTo>
                  <a:pt x="2751758" y="2003636"/>
                  <a:pt x="2739064" y="1958138"/>
                  <a:pt x="2713676" y="1931039"/>
                </a:cubicBezTo>
                <a:cubicBezTo>
                  <a:pt x="2688288" y="1903940"/>
                  <a:pt x="2649066" y="1890390"/>
                  <a:pt x="2596009" y="1890390"/>
                </a:cubicBezTo>
                <a:close/>
                <a:moveTo>
                  <a:pt x="1729309" y="1851881"/>
                </a:moveTo>
                <a:cubicBezTo>
                  <a:pt x="1721892" y="1900945"/>
                  <a:pt x="1712479" y="1955000"/>
                  <a:pt x="1701069" y="2014048"/>
                </a:cubicBezTo>
                <a:cubicBezTo>
                  <a:pt x="1689658" y="2073096"/>
                  <a:pt x="1659992" y="2207878"/>
                  <a:pt x="1612069" y="2418395"/>
                </a:cubicBezTo>
                <a:lnTo>
                  <a:pt x="1848260" y="2418395"/>
                </a:lnTo>
                <a:lnTo>
                  <a:pt x="1781510" y="2127436"/>
                </a:lnTo>
                <a:cubicBezTo>
                  <a:pt x="1777517" y="2109751"/>
                  <a:pt x="1768531" y="2065394"/>
                  <a:pt x="1754554" y="1994365"/>
                </a:cubicBezTo>
                <a:cubicBezTo>
                  <a:pt x="1740577" y="1923337"/>
                  <a:pt x="1732162" y="1875842"/>
                  <a:pt x="1729309" y="1851881"/>
                </a:cubicBezTo>
                <a:close/>
                <a:moveTo>
                  <a:pt x="6096000" y="1689286"/>
                </a:moveTo>
                <a:lnTo>
                  <a:pt x="6381824" y="1689286"/>
                </a:lnTo>
                <a:lnTo>
                  <a:pt x="6765205" y="2586125"/>
                </a:lnTo>
                <a:lnTo>
                  <a:pt x="6774619" y="2586125"/>
                </a:lnTo>
                <a:cubicBezTo>
                  <a:pt x="6763779" y="2526221"/>
                  <a:pt x="6758359" y="2454908"/>
                  <a:pt x="6758359" y="2372184"/>
                </a:cubicBezTo>
                <a:lnTo>
                  <a:pt x="6758359" y="1689286"/>
                </a:lnTo>
                <a:lnTo>
                  <a:pt x="6972300" y="1689286"/>
                </a:lnTo>
                <a:lnTo>
                  <a:pt x="6972300" y="2940410"/>
                </a:lnTo>
                <a:lnTo>
                  <a:pt x="6688187" y="2940410"/>
                </a:lnTo>
                <a:lnTo>
                  <a:pt x="6301383" y="2034158"/>
                </a:lnTo>
                <a:lnTo>
                  <a:pt x="6290257" y="2034158"/>
                </a:lnTo>
                <a:cubicBezTo>
                  <a:pt x="6304520" y="2103190"/>
                  <a:pt x="6311652" y="2177356"/>
                  <a:pt x="6311652" y="2256656"/>
                </a:cubicBezTo>
                <a:lnTo>
                  <a:pt x="6311652" y="2940410"/>
                </a:lnTo>
                <a:lnTo>
                  <a:pt x="6096000" y="2940410"/>
                </a:lnTo>
                <a:close/>
                <a:moveTo>
                  <a:pt x="5614057" y="1689286"/>
                </a:moveTo>
                <a:lnTo>
                  <a:pt x="5833132" y="1689286"/>
                </a:lnTo>
                <a:lnTo>
                  <a:pt x="5833132" y="2940410"/>
                </a:lnTo>
                <a:lnTo>
                  <a:pt x="5614057" y="2940410"/>
                </a:lnTo>
                <a:close/>
                <a:moveTo>
                  <a:pt x="4722837" y="1689286"/>
                </a:moveTo>
                <a:lnTo>
                  <a:pt x="5433975" y="1689286"/>
                </a:lnTo>
                <a:lnTo>
                  <a:pt x="5433975" y="1893813"/>
                </a:lnTo>
                <a:lnTo>
                  <a:pt x="5194362" y="1893813"/>
                </a:lnTo>
                <a:lnTo>
                  <a:pt x="5194362" y="2940410"/>
                </a:lnTo>
                <a:lnTo>
                  <a:pt x="4962451" y="2940410"/>
                </a:lnTo>
                <a:lnTo>
                  <a:pt x="4962451" y="1893813"/>
                </a:lnTo>
                <a:lnTo>
                  <a:pt x="4722837" y="1893813"/>
                </a:lnTo>
                <a:close/>
                <a:moveTo>
                  <a:pt x="4067175" y="1689286"/>
                </a:moveTo>
                <a:lnTo>
                  <a:pt x="4631122" y="1689286"/>
                </a:lnTo>
                <a:lnTo>
                  <a:pt x="4631122" y="1890390"/>
                </a:lnTo>
                <a:lnTo>
                  <a:pt x="4299942" y="1890390"/>
                </a:lnTo>
                <a:lnTo>
                  <a:pt x="4299942" y="2188195"/>
                </a:lnTo>
                <a:lnTo>
                  <a:pt x="4607161" y="2188195"/>
                </a:lnTo>
                <a:lnTo>
                  <a:pt x="4607161" y="2390155"/>
                </a:lnTo>
                <a:lnTo>
                  <a:pt x="4299942" y="2390155"/>
                </a:lnTo>
                <a:lnTo>
                  <a:pt x="4299942" y="2736739"/>
                </a:lnTo>
                <a:lnTo>
                  <a:pt x="4631122" y="2736739"/>
                </a:lnTo>
                <a:lnTo>
                  <a:pt x="4631122" y="2940410"/>
                </a:lnTo>
                <a:lnTo>
                  <a:pt x="4067175" y="2940410"/>
                </a:lnTo>
                <a:close/>
                <a:moveTo>
                  <a:pt x="3181350" y="1689286"/>
                </a:moveTo>
                <a:lnTo>
                  <a:pt x="3414118" y="1689286"/>
                </a:lnTo>
                <a:lnTo>
                  <a:pt x="3414118" y="2309714"/>
                </a:lnTo>
                <a:lnTo>
                  <a:pt x="3495415" y="2122302"/>
                </a:lnTo>
                <a:lnTo>
                  <a:pt x="3708499" y="1689286"/>
                </a:lnTo>
                <a:lnTo>
                  <a:pt x="3957526" y="1689286"/>
                </a:lnTo>
                <a:lnTo>
                  <a:pt x="3668279" y="2230984"/>
                </a:lnTo>
                <a:lnTo>
                  <a:pt x="3960950" y="2940410"/>
                </a:lnTo>
                <a:lnTo>
                  <a:pt x="3712779" y="2940410"/>
                </a:lnTo>
                <a:lnTo>
                  <a:pt x="3507395" y="2405559"/>
                </a:lnTo>
                <a:lnTo>
                  <a:pt x="3414118" y="2498837"/>
                </a:lnTo>
                <a:lnTo>
                  <a:pt x="3414118" y="2940410"/>
                </a:lnTo>
                <a:lnTo>
                  <a:pt x="3181350" y="2940410"/>
                </a:lnTo>
                <a:close/>
                <a:moveTo>
                  <a:pt x="2305050" y="1689286"/>
                </a:moveTo>
                <a:lnTo>
                  <a:pt x="2609701" y="1689286"/>
                </a:lnTo>
                <a:cubicBezTo>
                  <a:pt x="2738636" y="1689286"/>
                  <a:pt x="2833768" y="1719809"/>
                  <a:pt x="2895098" y="1780853"/>
                </a:cubicBezTo>
                <a:cubicBezTo>
                  <a:pt x="2956427" y="1841897"/>
                  <a:pt x="2987092" y="1935175"/>
                  <a:pt x="2987092" y="2060687"/>
                </a:cubicBezTo>
                <a:cubicBezTo>
                  <a:pt x="2987092" y="2218718"/>
                  <a:pt x="2933750" y="2329111"/>
                  <a:pt x="2827065" y="2391867"/>
                </a:cubicBezTo>
                <a:lnTo>
                  <a:pt x="3067534" y="2940410"/>
                </a:lnTo>
                <a:lnTo>
                  <a:pt x="2818507" y="2940410"/>
                </a:lnTo>
                <a:lnTo>
                  <a:pt x="2620826" y="2453482"/>
                </a:lnTo>
                <a:lnTo>
                  <a:pt x="2537817" y="2453482"/>
                </a:lnTo>
                <a:lnTo>
                  <a:pt x="2537817" y="2940410"/>
                </a:lnTo>
                <a:lnTo>
                  <a:pt x="2305050" y="2940410"/>
                </a:lnTo>
                <a:close/>
                <a:moveTo>
                  <a:pt x="0" y="1689286"/>
                </a:moveTo>
                <a:lnTo>
                  <a:pt x="357709" y="1689286"/>
                </a:lnTo>
                <a:lnTo>
                  <a:pt x="571649" y="2672557"/>
                </a:lnTo>
                <a:lnTo>
                  <a:pt x="578495" y="2672557"/>
                </a:lnTo>
                <a:lnTo>
                  <a:pt x="790724" y="1689286"/>
                </a:lnTo>
                <a:lnTo>
                  <a:pt x="1153567" y="1689286"/>
                </a:lnTo>
                <a:lnTo>
                  <a:pt x="1153567" y="2940410"/>
                </a:lnTo>
                <a:lnTo>
                  <a:pt x="932781" y="2940410"/>
                </a:lnTo>
                <a:lnTo>
                  <a:pt x="932781" y="2092350"/>
                </a:lnTo>
                <a:cubicBezTo>
                  <a:pt x="932781" y="2022178"/>
                  <a:pt x="936774" y="1950294"/>
                  <a:pt x="944761" y="1876698"/>
                </a:cubicBezTo>
                <a:lnTo>
                  <a:pt x="937915" y="1876698"/>
                </a:lnTo>
                <a:lnTo>
                  <a:pt x="700869" y="2940410"/>
                </a:lnTo>
                <a:lnTo>
                  <a:pt x="446708" y="2940410"/>
                </a:lnTo>
                <a:lnTo>
                  <a:pt x="208806" y="1874987"/>
                </a:lnTo>
                <a:lnTo>
                  <a:pt x="199393" y="1874987"/>
                </a:lnTo>
                <a:cubicBezTo>
                  <a:pt x="210232" y="1957140"/>
                  <a:pt x="215652" y="2032447"/>
                  <a:pt x="215652" y="2100908"/>
                </a:cubicBezTo>
                <a:lnTo>
                  <a:pt x="215652" y="2940410"/>
                </a:lnTo>
                <a:lnTo>
                  <a:pt x="0" y="2940410"/>
                </a:lnTo>
                <a:close/>
                <a:moveTo>
                  <a:pt x="1570993" y="1684152"/>
                </a:moveTo>
                <a:lnTo>
                  <a:pt x="1886769" y="1684152"/>
                </a:lnTo>
                <a:lnTo>
                  <a:pt x="2197410" y="2940410"/>
                </a:lnTo>
                <a:lnTo>
                  <a:pt x="1963787" y="2940410"/>
                </a:lnTo>
                <a:lnTo>
                  <a:pt x="1891904" y="2624634"/>
                </a:lnTo>
                <a:lnTo>
                  <a:pt x="1565858" y="2624634"/>
                </a:lnTo>
                <a:lnTo>
                  <a:pt x="1493974" y="2940410"/>
                </a:lnTo>
                <a:lnTo>
                  <a:pt x="1261207" y="2940410"/>
                </a:lnTo>
                <a:close/>
                <a:moveTo>
                  <a:pt x="7664611" y="1671315"/>
                </a:moveTo>
                <a:cubicBezTo>
                  <a:pt x="7764449" y="1671315"/>
                  <a:pt x="7859725" y="1696988"/>
                  <a:pt x="7950435" y="1748334"/>
                </a:cubicBezTo>
                <a:lnTo>
                  <a:pt x="7876840" y="1938313"/>
                </a:lnTo>
                <a:cubicBezTo>
                  <a:pt x="7806097" y="1897236"/>
                  <a:pt x="7739918" y="1876698"/>
                  <a:pt x="7678303" y="1876698"/>
                </a:cubicBezTo>
                <a:cubicBezTo>
                  <a:pt x="7589875" y="1876698"/>
                  <a:pt x="7519845" y="1916206"/>
                  <a:pt x="7468213" y="1995221"/>
                </a:cubicBezTo>
                <a:cubicBezTo>
                  <a:pt x="7416583" y="2074237"/>
                  <a:pt x="7390767" y="2181920"/>
                  <a:pt x="7390767" y="2318271"/>
                </a:cubicBezTo>
                <a:cubicBezTo>
                  <a:pt x="7390767" y="2458616"/>
                  <a:pt x="7409451" y="2566157"/>
                  <a:pt x="7446819" y="2640893"/>
                </a:cubicBezTo>
                <a:cubicBezTo>
                  <a:pt x="7484187" y="2715630"/>
                  <a:pt x="7538529" y="2752998"/>
                  <a:pt x="7609843" y="2752998"/>
                </a:cubicBezTo>
                <a:cubicBezTo>
                  <a:pt x="7647496" y="2752998"/>
                  <a:pt x="7685719" y="2748149"/>
                  <a:pt x="7724515" y="2738450"/>
                </a:cubicBezTo>
                <a:lnTo>
                  <a:pt x="7724515" y="2451770"/>
                </a:lnTo>
                <a:lnTo>
                  <a:pt x="7569621" y="2451770"/>
                </a:lnTo>
                <a:lnTo>
                  <a:pt x="7569621" y="2246387"/>
                </a:lnTo>
                <a:lnTo>
                  <a:pt x="7952147" y="2246387"/>
                </a:lnTo>
                <a:lnTo>
                  <a:pt x="7952147" y="2888209"/>
                </a:lnTo>
                <a:cubicBezTo>
                  <a:pt x="7843751" y="2934420"/>
                  <a:pt x="7728507" y="2957525"/>
                  <a:pt x="7606419" y="2957525"/>
                </a:cubicBezTo>
                <a:cubicBezTo>
                  <a:pt x="7460939" y="2957525"/>
                  <a:pt x="7348977" y="2902186"/>
                  <a:pt x="7270533" y="2791507"/>
                </a:cubicBezTo>
                <a:cubicBezTo>
                  <a:pt x="7192088" y="2680829"/>
                  <a:pt x="7152865" y="2521372"/>
                  <a:pt x="7152865" y="2313137"/>
                </a:cubicBezTo>
                <a:cubicBezTo>
                  <a:pt x="7152865" y="2112318"/>
                  <a:pt x="7197793" y="1955143"/>
                  <a:pt x="7287648" y="1841612"/>
                </a:cubicBezTo>
                <a:cubicBezTo>
                  <a:pt x="7377503" y="1728081"/>
                  <a:pt x="7503157" y="1671315"/>
                  <a:pt x="7664611" y="1671315"/>
                </a:cubicBezTo>
                <a:close/>
                <a:moveTo>
                  <a:pt x="1621332" y="219075"/>
                </a:moveTo>
                <a:lnTo>
                  <a:pt x="1621332" y="1065423"/>
                </a:lnTo>
                <a:lnTo>
                  <a:pt x="1696640" y="1065423"/>
                </a:lnTo>
                <a:cubicBezTo>
                  <a:pt x="1781645" y="1065423"/>
                  <a:pt x="1844401" y="1029909"/>
                  <a:pt x="1884907" y="958881"/>
                </a:cubicBezTo>
                <a:cubicBezTo>
                  <a:pt x="1925413" y="887852"/>
                  <a:pt x="1945666" y="781025"/>
                  <a:pt x="1945666" y="638398"/>
                </a:cubicBezTo>
                <a:cubicBezTo>
                  <a:pt x="1945666" y="358849"/>
                  <a:pt x="1868647" y="219075"/>
                  <a:pt x="1714611" y="219075"/>
                </a:cubicBezTo>
                <a:close/>
                <a:moveTo>
                  <a:pt x="5432448" y="180565"/>
                </a:moveTo>
                <a:cubicBezTo>
                  <a:pt x="5425031" y="229629"/>
                  <a:pt x="5415618" y="283685"/>
                  <a:pt x="5404208" y="342732"/>
                </a:cubicBezTo>
                <a:cubicBezTo>
                  <a:pt x="5392798" y="401780"/>
                  <a:pt x="5363131" y="536562"/>
                  <a:pt x="5315209" y="747080"/>
                </a:cubicBezTo>
                <a:lnTo>
                  <a:pt x="5551399" y="747080"/>
                </a:lnTo>
                <a:lnTo>
                  <a:pt x="5484649" y="456121"/>
                </a:lnTo>
                <a:cubicBezTo>
                  <a:pt x="5480656" y="438435"/>
                  <a:pt x="5471670" y="394078"/>
                  <a:pt x="5457693" y="323050"/>
                </a:cubicBezTo>
                <a:cubicBezTo>
                  <a:pt x="5443716" y="252022"/>
                  <a:pt x="5435301" y="204527"/>
                  <a:pt x="5432448" y="180565"/>
                </a:cubicBezTo>
                <a:close/>
                <a:moveTo>
                  <a:pt x="6008190" y="17970"/>
                </a:moveTo>
                <a:lnTo>
                  <a:pt x="6240957" y="17970"/>
                </a:lnTo>
                <a:lnTo>
                  <a:pt x="6240957" y="1065423"/>
                </a:lnTo>
                <a:lnTo>
                  <a:pt x="6563579" y="1065423"/>
                </a:lnTo>
                <a:lnTo>
                  <a:pt x="6563579" y="1269094"/>
                </a:lnTo>
                <a:lnTo>
                  <a:pt x="6008190" y="1269094"/>
                </a:lnTo>
                <a:close/>
                <a:moveTo>
                  <a:pt x="4282602" y="17970"/>
                </a:moveTo>
                <a:lnTo>
                  <a:pt x="4993740" y="17970"/>
                </a:lnTo>
                <a:lnTo>
                  <a:pt x="4993740" y="222498"/>
                </a:lnTo>
                <a:lnTo>
                  <a:pt x="4754127" y="222498"/>
                </a:lnTo>
                <a:lnTo>
                  <a:pt x="4754127" y="1269094"/>
                </a:lnTo>
                <a:lnTo>
                  <a:pt x="4522216" y="1269094"/>
                </a:lnTo>
                <a:lnTo>
                  <a:pt x="4522216" y="222498"/>
                </a:lnTo>
                <a:lnTo>
                  <a:pt x="4282602" y="222498"/>
                </a:lnTo>
                <a:close/>
                <a:moveTo>
                  <a:pt x="3887947" y="17970"/>
                </a:moveTo>
                <a:lnTo>
                  <a:pt x="4107022" y="17970"/>
                </a:lnTo>
                <a:lnTo>
                  <a:pt x="4107022" y="1269094"/>
                </a:lnTo>
                <a:lnTo>
                  <a:pt x="3887947" y="1269094"/>
                </a:lnTo>
                <a:close/>
                <a:moveTo>
                  <a:pt x="2411572" y="17970"/>
                </a:moveTo>
                <a:lnTo>
                  <a:pt x="2630647" y="17970"/>
                </a:lnTo>
                <a:lnTo>
                  <a:pt x="2630647" y="1269094"/>
                </a:lnTo>
                <a:lnTo>
                  <a:pt x="2411572" y="1269094"/>
                </a:lnTo>
                <a:close/>
                <a:moveTo>
                  <a:pt x="1388565" y="17970"/>
                </a:moveTo>
                <a:lnTo>
                  <a:pt x="1723168" y="17970"/>
                </a:lnTo>
                <a:cubicBezTo>
                  <a:pt x="1868647" y="17970"/>
                  <a:pt x="1981893" y="71741"/>
                  <a:pt x="2062905" y="179282"/>
                </a:cubicBezTo>
                <a:cubicBezTo>
                  <a:pt x="2143917" y="286822"/>
                  <a:pt x="2184423" y="437579"/>
                  <a:pt x="2184423" y="631552"/>
                </a:cubicBezTo>
                <a:cubicBezTo>
                  <a:pt x="2184423" y="838076"/>
                  <a:pt x="2142348" y="995964"/>
                  <a:pt x="2058198" y="1105216"/>
                </a:cubicBezTo>
                <a:cubicBezTo>
                  <a:pt x="1974049" y="1214468"/>
                  <a:pt x="1852959" y="1269094"/>
                  <a:pt x="1694928" y="1269094"/>
                </a:cubicBezTo>
                <a:lnTo>
                  <a:pt x="1388565" y="1269094"/>
                </a:lnTo>
                <a:close/>
                <a:moveTo>
                  <a:pt x="5274132" y="12836"/>
                </a:moveTo>
                <a:lnTo>
                  <a:pt x="5589908" y="12836"/>
                </a:lnTo>
                <a:lnTo>
                  <a:pt x="5900550" y="1269094"/>
                </a:lnTo>
                <a:lnTo>
                  <a:pt x="5666927" y="1269094"/>
                </a:lnTo>
                <a:lnTo>
                  <a:pt x="5595043" y="953318"/>
                </a:lnTo>
                <a:lnTo>
                  <a:pt x="5268997" y="953318"/>
                </a:lnTo>
                <a:lnTo>
                  <a:pt x="5197113" y="1269094"/>
                </a:lnTo>
                <a:lnTo>
                  <a:pt x="4964346" y="1269094"/>
                </a:lnTo>
                <a:close/>
                <a:moveTo>
                  <a:pt x="3366751" y="0"/>
                </a:moveTo>
                <a:cubicBezTo>
                  <a:pt x="3466590" y="0"/>
                  <a:pt x="3561865" y="25672"/>
                  <a:pt x="3652576" y="77018"/>
                </a:cubicBezTo>
                <a:lnTo>
                  <a:pt x="3578980" y="266997"/>
                </a:lnTo>
                <a:cubicBezTo>
                  <a:pt x="3508237" y="225921"/>
                  <a:pt x="3442058" y="205382"/>
                  <a:pt x="3380443" y="205382"/>
                </a:cubicBezTo>
                <a:cubicBezTo>
                  <a:pt x="3292015" y="205382"/>
                  <a:pt x="3221985" y="244890"/>
                  <a:pt x="3170354" y="323905"/>
                </a:cubicBezTo>
                <a:cubicBezTo>
                  <a:pt x="3118723" y="402921"/>
                  <a:pt x="3092907" y="510604"/>
                  <a:pt x="3092907" y="646955"/>
                </a:cubicBezTo>
                <a:cubicBezTo>
                  <a:pt x="3092907" y="787300"/>
                  <a:pt x="3111592" y="894841"/>
                  <a:pt x="3148960" y="969578"/>
                </a:cubicBezTo>
                <a:cubicBezTo>
                  <a:pt x="3186328" y="1044314"/>
                  <a:pt x="3240669" y="1081682"/>
                  <a:pt x="3311982" y="1081682"/>
                </a:cubicBezTo>
                <a:cubicBezTo>
                  <a:pt x="3349636" y="1081682"/>
                  <a:pt x="3387860" y="1076833"/>
                  <a:pt x="3426654" y="1067134"/>
                </a:cubicBezTo>
                <a:lnTo>
                  <a:pt x="3426654" y="780454"/>
                </a:lnTo>
                <a:lnTo>
                  <a:pt x="3271762" y="780454"/>
                </a:lnTo>
                <a:lnTo>
                  <a:pt x="3271762" y="575071"/>
                </a:lnTo>
                <a:lnTo>
                  <a:pt x="3654287" y="575071"/>
                </a:lnTo>
                <a:lnTo>
                  <a:pt x="3654287" y="1216893"/>
                </a:lnTo>
                <a:cubicBezTo>
                  <a:pt x="3545891" y="1263104"/>
                  <a:pt x="3430648" y="1286209"/>
                  <a:pt x="3308559" y="1286209"/>
                </a:cubicBezTo>
                <a:cubicBezTo>
                  <a:pt x="3163080" y="1286209"/>
                  <a:pt x="3051118" y="1230870"/>
                  <a:pt x="2972673" y="1120192"/>
                </a:cubicBezTo>
                <a:cubicBezTo>
                  <a:pt x="2894228" y="1009513"/>
                  <a:pt x="2855006" y="850056"/>
                  <a:pt x="2855006" y="641821"/>
                </a:cubicBezTo>
                <a:cubicBezTo>
                  <a:pt x="2855006" y="441002"/>
                  <a:pt x="2899933" y="283827"/>
                  <a:pt x="2989788" y="170296"/>
                </a:cubicBezTo>
                <a:cubicBezTo>
                  <a:pt x="3079643" y="56765"/>
                  <a:pt x="3205298" y="0"/>
                  <a:pt x="336675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792700" y="3046350"/>
            <a:ext cx="107049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First, let’s talk about why </a:t>
            </a:r>
            <a:r>
              <a:rPr b="1" lang="en-US" sz="3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credibility</a:t>
            </a: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 is so important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254000" y="571500"/>
            <a:ext cx="11684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/>
              <a:t>CUSTOMER JOURNEY</a:t>
            </a:r>
            <a:endParaRPr b="1" i="0" sz="4800" u="none" cap="none" strike="noStrike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1" name="Google Shape;111;p16"/>
          <p:cNvSpPr txBox="1"/>
          <p:nvPr>
            <p:ph idx="2" type="body"/>
          </p:nvPr>
        </p:nvSpPr>
        <p:spPr>
          <a:xfrm>
            <a:off x="254000" y="1081088"/>
            <a:ext cx="116841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Customers usually go through a process before they purchase</a:t>
            </a:r>
            <a:endParaRPr b="0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8232378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5967077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3530761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1143911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2429156" y="2877185"/>
            <a:ext cx="563479" cy="463662"/>
          </a:xfrm>
          <a:custGeom>
            <a:rect b="b" l="l" r="r" t="t"/>
            <a:pathLst>
              <a:path extrusionOk="0" h="155" w="189">
                <a:moveTo>
                  <a:pt x="123" y="61"/>
                </a:moveTo>
                <a:cubicBezTo>
                  <a:pt x="119" y="63"/>
                  <a:pt x="79" y="77"/>
                  <a:pt x="71" y="87"/>
                </a:cubicBezTo>
                <a:cubicBezTo>
                  <a:pt x="66" y="92"/>
                  <a:pt x="64" y="99"/>
                  <a:pt x="64" y="107"/>
                </a:cubicBezTo>
                <a:cubicBezTo>
                  <a:pt x="65" y="114"/>
                  <a:pt x="68" y="120"/>
                  <a:pt x="74" y="125"/>
                </a:cubicBezTo>
                <a:cubicBezTo>
                  <a:pt x="79" y="129"/>
                  <a:pt x="85" y="131"/>
                  <a:pt x="91" y="131"/>
                </a:cubicBezTo>
                <a:cubicBezTo>
                  <a:pt x="99" y="131"/>
                  <a:pt x="107" y="128"/>
                  <a:pt x="112" y="122"/>
                </a:cubicBezTo>
                <a:cubicBezTo>
                  <a:pt x="120" y="112"/>
                  <a:pt x="128" y="71"/>
                  <a:pt x="128" y="66"/>
                </a:cubicBezTo>
                <a:cubicBezTo>
                  <a:pt x="129" y="64"/>
                  <a:pt x="128" y="63"/>
                  <a:pt x="127" y="62"/>
                </a:cubicBezTo>
                <a:cubicBezTo>
                  <a:pt x="126" y="61"/>
                  <a:pt x="125" y="61"/>
                  <a:pt x="123" y="61"/>
                </a:cubicBezTo>
                <a:close/>
                <a:moveTo>
                  <a:pt x="106" y="117"/>
                </a:moveTo>
                <a:cubicBezTo>
                  <a:pt x="99" y="125"/>
                  <a:pt x="87" y="126"/>
                  <a:pt x="79" y="119"/>
                </a:cubicBezTo>
                <a:cubicBezTo>
                  <a:pt x="75" y="116"/>
                  <a:pt x="73" y="111"/>
                  <a:pt x="72" y="106"/>
                </a:cubicBezTo>
                <a:cubicBezTo>
                  <a:pt x="72" y="101"/>
                  <a:pt x="73" y="96"/>
                  <a:pt x="77" y="92"/>
                </a:cubicBezTo>
                <a:cubicBezTo>
                  <a:pt x="82" y="86"/>
                  <a:pt x="103" y="77"/>
                  <a:pt x="120" y="71"/>
                </a:cubicBezTo>
                <a:cubicBezTo>
                  <a:pt x="116" y="88"/>
                  <a:pt x="111" y="111"/>
                  <a:pt x="106" y="117"/>
                </a:cubicBezTo>
                <a:close/>
                <a:moveTo>
                  <a:pt x="94" y="0"/>
                </a:moveTo>
                <a:cubicBezTo>
                  <a:pt x="42" y="0"/>
                  <a:pt x="0" y="43"/>
                  <a:pt x="0" y="96"/>
                </a:cubicBezTo>
                <a:cubicBezTo>
                  <a:pt x="0" y="116"/>
                  <a:pt x="7" y="136"/>
                  <a:pt x="19" y="153"/>
                </a:cubicBezTo>
                <a:cubicBezTo>
                  <a:pt x="19" y="154"/>
                  <a:pt x="20" y="155"/>
                  <a:pt x="22" y="155"/>
                </a:cubicBezTo>
                <a:cubicBezTo>
                  <a:pt x="167" y="155"/>
                  <a:pt x="167" y="155"/>
                  <a:pt x="167" y="155"/>
                </a:cubicBezTo>
                <a:cubicBezTo>
                  <a:pt x="168" y="155"/>
                  <a:pt x="169" y="154"/>
                  <a:pt x="170" y="153"/>
                </a:cubicBezTo>
                <a:cubicBezTo>
                  <a:pt x="182" y="136"/>
                  <a:pt x="189" y="116"/>
                  <a:pt x="189" y="95"/>
                </a:cubicBezTo>
                <a:cubicBezTo>
                  <a:pt x="189" y="43"/>
                  <a:pt x="146" y="0"/>
                  <a:pt x="94" y="0"/>
                </a:cubicBezTo>
                <a:close/>
                <a:moveTo>
                  <a:pt x="165" y="147"/>
                </a:moveTo>
                <a:cubicBezTo>
                  <a:pt x="24" y="147"/>
                  <a:pt x="24" y="147"/>
                  <a:pt x="24" y="147"/>
                </a:cubicBezTo>
                <a:cubicBezTo>
                  <a:pt x="14" y="132"/>
                  <a:pt x="8" y="114"/>
                  <a:pt x="8" y="96"/>
                </a:cubicBezTo>
                <a:cubicBezTo>
                  <a:pt x="8" y="47"/>
                  <a:pt x="47" y="8"/>
                  <a:pt x="94" y="8"/>
                </a:cubicBezTo>
                <a:cubicBezTo>
                  <a:pt x="142" y="8"/>
                  <a:pt x="181" y="47"/>
                  <a:pt x="181" y="95"/>
                </a:cubicBezTo>
                <a:cubicBezTo>
                  <a:pt x="181" y="114"/>
                  <a:pt x="175" y="132"/>
                  <a:pt x="165" y="147"/>
                </a:cubicBezTo>
                <a:close/>
                <a:moveTo>
                  <a:pt x="94" y="23"/>
                </a:moveTo>
                <a:cubicBezTo>
                  <a:pt x="58" y="23"/>
                  <a:pt x="28" y="53"/>
                  <a:pt x="28" y="90"/>
                </a:cubicBezTo>
                <a:cubicBezTo>
                  <a:pt x="28" y="92"/>
                  <a:pt x="30" y="94"/>
                  <a:pt x="32" y="94"/>
                </a:cubicBezTo>
                <a:cubicBezTo>
                  <a:pt x="34" y="94"/>
                  <a:pt x="36" y="92"/>
                  <a:pt x="36" y="90"/>
                </a:cubicBezTo>
                <a:cubicBezTo>
                  <a:pt x="36" y="57"/>
                  <a:pt x="62" y="31"/>
                  <a:pt x="94" y="31"/>
                </a:cubicBezTo>
                <a:cubicBezTo>
                  <a:pt x="127" y="31"/>
                  <a:pt x="153" y="57"/>
                  <a:pt x="153" y="89"/>
                </a:cubicBezTo>
                <a:cubicBezTo>
                  <a:pt x="153" y="92"/>
                  <a:pt x="155" y="93"/>
                  <a:pt x="157" y="93"/>
                </a:cubicBezTo>
                <a:cubicBezTo>
                  <a:pt x="159" y="93"/>
                  <a:pt x="161" y="92"/>
                  <a:pt x="161" y="89"/>
                </a:cubicBezTo>
                <a:cubicBezTo>
                  <a:pt x="161" y="53"/>
                  <a:pt x="131" y="23"/>
                  <a:pt x="94" y="23"/>
                </a:cubicBezTo>
                <a:close/>
                <a:moveTo>
                  <a:pt x="94" y="23"/>
                </a:moveTo>
                <a:cubicBezTo>
                  <a:pt x="94" y="23"/>
                  <a:pt x="94" y="23"/>
                  <a:pt x="94" y="2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1820551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Research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661819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is my problem?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4881493" y="2864305"/>
            <a:ext cx="557040" cy="489422"/>
          </a:xfrm>
          <a:custGeom>
            <a:rect b="b" l="l" r="r" t="t"/>
            <a:pathLst>
              <a:path extrusionOk="0" h="164" w="187">
                <a:moveTo>
                  <a:pt x="169" y="82"/>
                </a:moveTo>
                <a:cubicBezTo>
                  <a:pt x="96" y="155"/>
                  <a:pt x="96" y="155"/>
                  <a:pt x="96" y="155"/>
                </a:cubicBezTo>
                <a:cubicBezTo>
                  <a:pt x="95" y="157"/>
                  <a:pt x="93" y="157"/>
                  <a:pt x="92" y="155"/>
                </a:cubicBezTo>
                <a:cubicBezTo>
                  <a:pt x="19" y="82"/>
                  <a:pt x="19" y="82"/>
                  <a:pt x="19" y="82"/>
                </a:cubicBezTo>
                <a:cubicBezTo>
                  <a:pt x="18" y="81"/>
                  <a:pt x="15" y="81"/>
                  <a:pt x="14" y="82"/>
                </a:cubicBezTo>
                <a:cubicBezTo>
                  <a:pt x="12" y="84"/>
                  <a:pt x="12" y="86"/>
                  <a:pt x="14" y="88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9" y="163"/>
                  <a:pt x="91" y="164"/>
                  <a:pt x="94" y="164"/>
                </a:cubicBezTo>
                <a:cubicBezTo>
                  <a:pt x="97" y="164"/>
                  <a:pt x="100" y="163"/>
                  <a:pt x="102" y="161"/>
                </a:cubicBezTo>
                <a:cubicBezTo>
                  <a:pt x="175" y="88"/>
                  <a:pt x="175" y="88"/>
                  <a:pt x="175" y="88"/>
                </a:cubicBezTo>
                <a:cubicBezTo>
                  <a:pt x="176" y="86"/>
                  <a:pt x="176" y="84"/>
                  <a:pt x="175" y="82"/>
                </a:cubicBezTo>
                <a:cubicBezTo>
                  <a:pt x="173" y="81"/>
                  <a:pt x="171" y="81"/>
                  <a:pt x="169" y="82"/>
                </a:cubicBezTo>
                <a:close/>
                <a:moveTo>
                  <a:pt x="134" y="0"/>
                </a:moveTo>
                <a:cubicBezTo>
                  <a:pt x="118" y="0"/>
                  <a:pt x="103" y="7"/>
                  <a:pt x="93" y="19"/>
                </a:cubicBezTo>
                <a:cubicBezTo>
                  <a:pt x="83" y="7"/>
                  <a:pt x="69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ubicBezTo>
                  <a:pt x="0" y="55"/>
                  <a:pt x="2" y="57"/>
                  <a:pt x="4" y="57"/>
                </a:cubicBezTo>
                <a:cubicBezTo>
                  <a:pt x="6" y="57"/>
                  <a:pt x="8" y="55"/>
                  <a:pt x="8" y="53"/>
                </a:cubicBezTo>
                <a:cubicBezTo>
                  <a:pt x="8" y="28"/>
                  <a:pt x="28" y="8"/>
                  <a:pt x="53" y="8"/>
                </a:cubicBezTo>
                <a:cubicBezTo>
                  <a:pt x="68" y="8"/>
                  <a:pt x="82" y="15"/>
                  <a:pt x="90" y="27"/>
                </a:cubicBezTo>
                <a:cubicBezTo>
                  <a:pt x="91" y="28"/>
                  <a:pt x="92" y="29"/>
                  <a:pt x="93" y="29"/>
                </a:cubicBezTo>
                <a:cubicBezTo>
                  <a:pt x="95" y="29"/>
                  <a:pt x="96" y="28"/>
                  <a:pt x="97" y="27"/>
                </a:cubicBezTo>
                <a:cubicBezTo>
                  <a:pt x="105" y="15"/>
                  <a:pt x="119" y="8"/>
                  <a:pt x="134" y="8"/>
                </a:cubicBezTo>
                <a:cubicBezTo>
                  <a:pt x="159" y="8"/>
                  <a:pt x="179" y="28"/>
                  <a:pt x="179" y="53"/>
                </a:cubicBezTo>
                <a:cubicBezTo>
                  <a:pt x="179" y="55"/>
                  <a:pt x="181" y="57"/>
                  <a:pt x="183" y="57"/>
                </a:cubicBezTo>
                <a:cubicBezTo>
                  <a:pt x="185" y="57"/>
                  <a:pt x="187" y="55"/>
                  <a:pt x="187" y="53"/>
                </a:cubicBezTo>
                <a:cubicBezTo>
                  <a:pt x="187" y="24"/>
                  <a:pt x="163" y="0"/>
                  <a:pt x="134" y="0"/>
                </a:cubicBezTo>
                <a:close/>
                <a:moveTo>
                  <a:pt x="134" y="0"/>
                </a:moveTo>
                <a:cubicBezTo>
                  <a:pt x="134" y="0"/>
                  <a:pt x="134" y="0"/>
                  <a:pt x="134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269669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Consider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4110937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are the possible solutions?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7314097" y="2822447"/>
            <a:ext cx="573139" cy="573138"/>
          </a:xfrm>
          <a:custGeom>
            <a:rect b="b" l="l" r="r" t="t"/>
            <a:pathLst>
              <a:path extrusionOk="0" h="193" w="193">
                <a:moveTo>
                  <a:pt x="189" y="0"/>
                </a:moveTo>
                <a:cubicBezTo>
                  <a:pt x="187" y="0"/>
                  <a:pt x="185" y="2"/>
                  <a:pt x="185" y="4"/>
                </a:cubicBezTo>
                <a:cubicBezTo>
                  <a:pt x="185" y="23"/>
                  <a:pt x="185" y="23"/>
                  <a:pt x="185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51" y="34"/>
                  <a:pt x="145" y="30"/>
                  <a:pt x="138" y="30"/>
                </a:cubicBezTo>
                <a:cubicBezTo>
                  <a:pt x="125" y="30"/>
                  <a:pt x="115" y="40"/>
                  <a:pt x="115" y="53"/>
                </a:cubicBezTo>
                <a:cubicBezTo>
                  <a:pt x="115" y="60"/>
                  <a:pt x="119" y="67"/>
                  <a:pt x="125" y="71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4" y="93"/>
                  <a:pt x="112" y="92"/>
                  <a:pt x="110" y="92"/>
                </a:cubicBezTo>
                <a:cubicBezTo>
                  <a:pt x="98" y="92"/>
                  <a:pt x="88" y="103"/>
                  <a:pt x="88" y="115"/>
                </a:cubicBezTo>
                <a:cubicBezTo>
                  <a:pt x="88" y="117"/>
                  <a:pt x="88" y="119"/>
                  <a:pt x="88" y="12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2" y="124"/>
                  <a:pt x="55" y="120"/>
                  <a:pt x="48" y="120"/>
                </a:cubicBezTo>
                <a:cubicBezTo>
                  <a:pt x="35" y="120"/>
                  <a:pt x="25" y="130"/>
                  <a:pt x="25" y="143"/>
                </a:cubicBezTo>
                <a:cubicBezTo>
                  <a:pt x="25" y="150"/>
                  <a:pt x="29" y="157"/>
                  <a:pt x="35" y="161"/>
                </a:cubicBezTo>
                <a:cubicBezTo>
                  <a:pt x="23" y="185"/>
                  <a:pt x="23" y="185"/>
                  <a:pt x="23" y="185"/>
                </a:cubicBezTo>
                <a:cubicBezTo>
                  <a:pt x="4" y="185"/>
                  <a:pt x="4" y="185"/>
                  <a:pt x="4" y="185"/>
                </a:cubicBezTo>
                <a:cubicBezTo>
                  <a:pt x="2" y="185"/>
                  <a:pt x="0" y="187"/>
                  <a:pt x="0" y="189"/>
                </a:cubicBezTo>
                <a:cubicBezTo>
                  <a:pt x="0" y="191"/>
                  <a:pt x="2" y="193"/>
                  <a:pt x="4" y="193"/>
                </a:cubicBezTo>
                <a:cubicBezTo>
                  <a:pt x="178" y="193"/>
                  <a:pt x="178" y="193"/>
                  <a:pt x="178" y="193"/>
                </a:cubicBezTo>
                <a:cubicBezTo>
                  <a:pt x="186" y="193"/>
                  <a:pt x="193" y="186"/>
                  <a:pt x="193" y="178"/>
                </a:cubicBezTo>
                <a:cubicBezTo>
                  <a:pt x="193" y="4"/>
                  <a:pt x="193" y="4"/>
                  <a:pt x="193" y="4"/>
                </a:cubicBezTo>
                <a:cubicBezTo>
                  <a:pt x="193" y="2"/>
                  <a:pt x="191" y="0"/>
                  <a:pt x="189" y="0"/>
                </a:cubicBezTo>
                <a:close/>
                <a:moveTo>
                  <a:pt x="138" y="38"/>
                </a:moveTo>
                <a:cubicBezTo>
                  <a:pt x="143" y="38"/>
                  <a:pt x="148" y="41"/>
                  <a:pt x="150" y="46"/>
                </a:cubicBezTo>
                <a:cubicBezTo>
                  <a:pt x="150" y="46"/>
                  <a:pt x="150" y="46"/>
                  <a:pt x="150" y="46"/>
                </a:cubicBezTo>
                <a:cubicBezTo>
                  <a:pt x="150" y="46"/>
                  <a:pt x="151" y="46"/>
                  <a:pt x="151" y="46"/>
                </a:cubicBezTo>
                <a:cubicBezTo>
                  <a:pt x="152" y="48"/>
                  <a:pt x="152" y="50"/>
                  <a:pt x="152" y="53"/>
                </a:cubicBezTo>
                <a:cubicBezTo>
                  <a:pt x="152" y="61"/>
                  <a:pt x="146" y="67"/>
                  <a:pt x="138" y="67"/>
                </a:cubicBezTo>
                <a:cubicBezTo>
                  <a:pt x="130" y="67"/>
                  <a:pt x="123" y="61"/>
                  <a:pt x="123" y="53"/>
                </a:cubicBezTo>
                <a:cubicBezTo>
                  <a:pt x="123" y="44"/>
                  <a:pt x="130" y="38"/>
                  <a:pt x="138" y="38"/>
                </a:cubicBezTo>
                <a:close/>
                <a:moveTo>
                  <a:pt x="110" y="100"/>
                </a:moveTo>
                <a:cubicBezTo>
                  <a:pt x="118" y="100"/>
                  <a:pt x="125" y="107"/>
                  <a:pt x="125" y="115"/>
                </a:cubicBezTo>
                <a:cubicBezTo>
                  <a:pt x="125" y="123"/>
                  <a:pt x="118" y="129"/>
                  <a:pt x="110" y="129"/>
                </a:cubicBezTo>
                <a:cubicBezTo>
                  <a:pt x="102" y="129"/>
                  <a:pt x="95" y="123"/>
                  <a:pt x="95" y="115"/>
                </a:cubicBezTo>
                <a:cubicBezTo>
                  <a:pt x="95" y="107"/>
                  <a:pt x="102" y="100"/>
                  <a:pt x="110" y="100"/>
                </a:cubicBezTo>
                <a:close/>
                <a:moveTo>
                  <a:pt x="48" y="128"/>
                </a:moveTo>
                <a:cubicBezTo>
                  <a:pt x="56" y="128"/>
                  <a:pt x="62" y="135"/>
                  <a:pt x="62" y="143"/>
                </a:cubicBezTo>
                <a:cubicBezTo>
                  <a:pt x="62" y="151"/>
                  <a:pt x="56" y="157"/>
                  <a:pt x="48" y="157"/>
                </a:cubicBezTo>
                <a:cubicBezTo>
                  <a:pt x="46" y="157"/>
                  <a:pt x="43" y="157"/>
                  <a:pt x="42" y="156"/>
                </a:cubicBezTo>
                <a:cubicBezTo>
                  <a:pt x="42" y="156"/>
                  <a:pt x="42" y="156"/>
                  <a:pt x="42" y="156"/>
                </a:cubicBezTo>
                <a:cubicBezTo>
                  <a:pt x="42" y="156"/>
                  <a:pt x="42" y="156"/>
                  <a:pt x="42" y="156"/>
                </a:cubicBezTo>
                <a:cubicBezTo>
                  <a:pt x="37" y="153"/>
                  <a:pt x="33" y="148"/>
                  <a:pt x="33" y="143"/>
                </a:cubicBezTo>
                <a:cubicBezTo>
                  <a:pt x="33" y="135"/>
                  <a:pt x="40" y="128"/>
                  <a:pt x="48" y="128"/>
                </a:cubicBezTo>
                <a:close/>
                <a:moveTo>
                  <a:pt x="178" y="185"/>
                </a:moveTo>
                <a:cubicBezTo>
                  <a:pt x="32" y="185"/>
                  <a:pt x="32" y="185"/>
                  <a:pt x="32" y="185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44" y="165"/>
                  <a:pt x="46" y="165"/>
                  <a:pt x="48" y="165"/>
                </a:cubicBezTo>
                <a:cubicBezTo>
                  <a:pt x="60" y="165"/>
                  <a:pt x="70" y="155"/>
                  <a:pt x="70" y="143"/>
                </a:cubicBezTo>
                <a:cubicBezTo>
                  <a:pt x="70" y="141"/>
                  <a:pt x="70" y="139"/>
                  <a:pt x="69" y="137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95" y="133"/>
                  <a:pt x="102" y="137"/>
                  <a:pt x="110" y="137"/>
                </a:cubicBezTo>
                <a:cubicBezTo>
                  <a:pt x="122" y="137"/>
                  <a:pt x="132" y="127"/>
                  <a:pt x="132" y="115"/>
                </a:cubicBezTo>
                <a:cubicBezTo>
                  <a:pt x="132" y="107"/>
                  <a:pt x="128" y="100"/>
                  <a:pt x="123" y="96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4" y="75"/>
                  <a:pt x="136" y="75"/>
                  <a:pt x="138" y="75"/>
                </a:cubicBezTo>
                <a:cubicBezTo>
                  <a:pt x="150" y="75"/>
                  <a:pt x="160" y="65"/>
                  <a:pt x="160" y="53"/>
                </a:cubicBezTo>
                <a:cubicBezTo>
                  <a:pt x="160" y="50"/>
                  <a:pt x="160" y="48"/>
                  <a:pt x="159" y="46"/>
                </a:cubicBezTo>
                <a:cubicBezTo>
                  <a:pt x="185" y="32"/>
                  <a:pt x="185" y="32"/>
                  <a:pt x="185" y="32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5" y="182"/>
                  <a:pt x="182" y="185"/>
                  <a:pt x="178" y="185"/>
                </a:cubicBezTo>
                <a:close/>
                <a:moveTo>
                  <a:pt x="178" y="185"/>
                </a:moveTo>
                <a:cubicBezTo>
                  <a:pt x="178" y="185"/>
                  <a:pt x="178" y="185"/>
                  <a:pt x="178" y="185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6710322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Decide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6551590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Who should I purchase from?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9676670" y="2849816"/>
            <a:ext cx="518400" cy="518400"/>
          </a:xfrm>
          <a:custGeom>
            <a:rect b="b" l="l" r="r" t="t"/>
            <a:pathLst>
              <a:path extrusionOk="0" h="174" w="174">
                <a:moveTo>
                  <a:pt x="96" y="16"/>
                </a:moveTo>
                <a:cubicBezTo>
                  <a:pt x="52" y="16"/>
                  <a:pt x="17" y="51"/>
                  <a:pt x="17" y="95"/>
                </a:cubicBezTo>
                <a:cubicBezTo>
                  <a:pt x="17" y="138"/>
                  <a:pt x="52" y="174"/>
                  <a:pt x="96" y="174"/>
                </a:cubicBezTo>
                <a:cubicBezTo>
                  <a:pt x="139" y="174"/>
                  <a:pt x="174" y="138"/>
                  <a:pt x="174" y="95"/>
                </a:cubicBezTo>
                <a:cubicBezTo>
                  <a:pt x="174" y="51"/>
                  <a:pt x="139" y="16"/>
                  <a:pt x="96" y="16"/>
                </a:cubicBezTo>
                <a:close/>
                <a:moveTo>
                  <a:pt x="96" y="166"/>
                </a:moveTo>
                <a:cubicBezTo>
                  <a:pt x="57" y="166"/>
                  <a:pt x="25" y="134"/>
                  <a:pt x="25" y="95"/>
                </a:cubicBezTo>
                <a:cubicBezTo>
                  <a:pt x="25" y="56"/>
                  <a:pt x="57" y="24"/>
                  <a:pt x="96" y="24"/>
                </a:cubicBezTo>
                <a:cubicBezTo>
                  <a:pt x="135" y="24"/>
                  <a:pt x="166" y="56"/>
                  <a:pt x="166" y="95"/>
                </a:cubicBezTo>
                <a:cubicBezTo>
                  <a:pt x="166" y="134"/>
                  <a:pt x="135" y="166"/>
                  <a:pt x="96" y="166"/>
                </a:cubicBezTo>
                <a:close/>
                <a:moveTo>
                  <a:pt x="139" y="99"/>
                </a:moveTo>
                <a:cubicBezTo>
                  <a:pt x="100" y="99"/>
                  <a:pt x="100" y="99"/>
                  <a:pt x="100" y="99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100" y="49"/>
                  <a:pt x="98" y="48"/>
                  <a:pt x="96" y="48"/>
                </a:cubicBezTo>
                <a:cubicBezTo>
                  <a:pt x="94" y="48"/>
                  <a:pt x="92" y="49"/>
                  <a:pt x="92" y="51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2" y="105"/>
                  <a:pt x="94" y="107"/>
                  <a:pt x="96" y="107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41" y="107"/>
                  <a:pt x="143" y="105"/>
                  <a:pt x="143" y="103"/>
                </a:cubicBezTo>
                <a:cubicBezTo>
                  <a:pt x="143" y="100"/>
                  <a:pt x="141" y="99"/>
                  <a:pt x="139" y="99"/>
                </a:cubicBezTo>
                <a:close/>
                <a:moveTo>
                  <a:pt x="50" y="8"/>
                </a:moveTo>
                <a:cubicBezTo>
                  <a:pt x="52" y="8"/>
                  <a:pt x="53" y="5"/>
                  <a:pt x="52" y="3"/>
                </a:cubicBezTo>
                <a:cubicBezTo>
                  <a:pt x="51" y="1"/>
                  <a:pt x="49" y="0"/>
                  <a:pt x="47" y="1"/>
                </a:cubicBezTo>
                <a:cubicBezTo>
                  <a:pt x="25" y="12"/>
                  <a:pt x="9" y="30"/>
                  <a:pt x="0" y="54"/>
                </a:cubicBezTo>
                <a:cubicBezTo>
                  <a:pt x="0" y="56"/>
                  <a:pt x="1" y="58"/>
                  <a:pt x="3" y="59"/>
                </a:cubicBezTo>
                <a:cubicBezTo>
                  <a:pt x="3" y="59"/>
                  <a:pt x="3" y="59"/>
                  <a:pt x="4" y="59"/>
                </a:cubicBezTo>
                <a:cubicBezTo>
                  <a:pt x="6" y="59"/>
                  <a:pt x="7" y="58"/>
                  <a:pt x="8" y="57"/>
                </a:cubicBezTo>
                <a:cubicBezTo>
                  <a:pt x="16" y="35"/>
                  <a:pt x="31" y="18"/>
                  <a:pt x="50" y="8"/>
                </a:cubicBezTo>
                <a:close/>
                <a:moveTo>
                  <a:pt x="50" y="8"/>
                </a:moveTo>
                <a:cubicBezTo>
                  <a:pt x="50" y="8"/>
                  <a:pt x="50" y="8"/>
                  <a:pt x="50" y="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9045526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Refer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8886794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Who will I boast about this to?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1526425" y="5336025"/>
            <a:ext cx="9139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Full video on this available here: </a:t>
            </a:r>
            <a:r>
              <a:rPr lang="en-US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https://www.xensolar.com.au/lg-dealers/dealer-day-2018-videos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254000" y="571500"/>
            <a:ext cx="11684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/>
              <a:t>CUSTOMER JOURNEY</a:t>
            </a:r>
            <a:endParaRPr b="1" i="0" sz="4800" u="none" cap="none" strike="noStrike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254000" y="1081088"/>
            <a:ext cx="116841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Content and Channel matching</a:t>
            </a:r>
            <a:endParaRPr b="0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8232378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5967077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3530761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1143911" y="2470326"/>
            <a:ext cx="3036000" cy="2405400"/>
          </a:xfrm>
          <a:prstGeom prst="chevron">
            <a:avLst>
              <a:gd fmla="val 24725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2429156" y="2877185"/>
            <a:ext cx="563479" cy="463662"/>
          </a:xfrm>
          <a:custGeom>
            <a:rect b="b" l="l" r="r" t="t"/>
            <a:pathLst>
              <a:path extrusionOk="0" h="155" w="189">
                <a:moveTo>
                  <a:pt x="123" y="61"/>
                </a:moveTo>
                <a:cubicBezTo>
                  <a:pt x="119" y="63"/>
                  <a:pt x="79" y="77"/>
                  <a:pt x="71" y="87"/>
                </a:cubicBezTo>
                <a:cubicBezTo>
                  <a:pt x="66" y="92"/>
                  <a:pt x="64" y="99"/>
                  <a:pt x="64" y="107"/>
                </a:cubicBezTo>
                <a:cubicBezTo>
                  <a:pt x="65" y="114"/>
                  <a:pt x="68" y="120"/>
                  <a:pt x="74" y="125"/>
                </a:cubicBezTo>
                <a:cubicBezTo>
                  <a:pt x="79" y="129"/>
                  <a:pt x="85" y="131"/>
                  <a:pt x="91" y="131"/>
                </a:cubicBezTo>
                <a:cubicBezTo>
                  <a:pt x="99" y="131"/>
                  <a:pt x="107" y="128"/>
                  <a:pt x="112" y="122"/>
                </a:cubicBezTo>
                <a:cubicBezTo>
                  <a:pt x="120" y="112"/>
                  <a:pt x="128" y="71"/>
                  <a:pt x="128" y="66"/>
                </a:cubicBezTo>
                <a:cubicBezTo>
                  <a:pt x="129" y="64"/>
                  <a:pt x="128" y="63"/>
                  <a:pt x="127" y="62"/>
                </a:cubicBezTo>
                <a:cubicBezTo>
                  <a:pt x="126" y="61"/>
                  <a:pt x="125" y="61"/>
                  <a:pt x="123" y="61"/>
                </a:cubicBezTo>
                <a:close/>
                <a:moveTo>
                  <a:pt x="106" y="117"/>
                </a:moveTo>
                <a:cubicBezTo>
                  <a:pt x="99" y="125"/>
                  <a:pt x="87" y="126"/>
                  <a:pt x="79" y="119"/>
                </a:cubicBezTo>
                <a:cubicBezTo>
                  <a:pt x="75" y="116"/>
                  <a:pt x="73" y="111"/>
                  <a:pt x="72" y="106"/>
                </a:cubicBezTo>
                <a:cubicBezTo>
                  <a:pt x="72" y="101"/>
                  <a:pt x="73" y="96"/>
                  <a:pt x="77" y="92"/>
                </a:cubicBezTo>
                <a:cubicBezTo>
                  <a:pt x="82" y="86"/>
                  <a:pt x="103" y="77"/>
                  <a:pt x="120" y="71"/>
                </a:cubicBezTo>
                <a:cubicBezTo>
                  <a:pt x="116" y="88"/>
                  <a:pt x="111" y="111"/>
                  <a:pt x="106" y="117"/>
                </a:cubicBezTo>
                <a:close/>
                <a:moveTo>
                  <a:pt x="94" y="0"/>
                </a:moveTo>
                <a:cubicBezTo>
                  <a:pt x="42" y="0"/>
                  <a:pt x="0" y="43"/>
                  <a:pt x="0" y="96"/>
                </a:cubicBezTo>
                <a:cubicBezTo>
                  <a:pt x="0" y="116"/>
                  <a:pt x="7" y="136"/>
                  <a:pt x="19" y="153"/>
                </a:cubicBezTo>
                <a:cubicBezTo>
                  <a:pt x="19" y="154"/>
                  <a:pt x="20" y="155"/>
                  <a:pt x="22" y="155"/>
                </a:cubicBezTo>
                <a:cubicBezTo>
                  <a:pt x="167" y="155"/>
                  <a:pt x="167" y="155"/>
                  <a:pt x="167" y="155"/>
                </a:cubicBezTo>
                <a:cubicBezTo>
                  <a:pt x="168" y="155"/>
                  <a:pt x="169" y="154"/>
                  <a:pt x="170" y="153"/>
                </a:cubicBezTo>
                <a:cubicBezTo>
                  <a:pt x="182" y="136"/>
                  <a:pt x="189" y="116"/>
                  <a:pt x="189" y="95"/>
                </a:cubicBezTo>
                <a:cubicBezTo>
                  <a:pt x="189" y="43"/>
                  <a:pt x="146" y="0"/>
                  <a:pt x="94" y="0"/>
                </a:cubicBezTo>
                <a:close/>
                <a:moveTo>
                  <a:pt x="165" y="147"/>
                </a:moveTo>
                <a:cubicBezTo>
                  <a:pt x="24" y="147"/>
                  <a:pt x="24" y="147"/>
                  <a:pt x="24" y="147"/>
                </a:cubicBezTo>
                <a:cubicBezTo>
                  <a:pt x="14" y="132"/>
                  <a:pt x="8" y="114"/>
                  <a:pt x="8" y="96"/>
                </a:cubicBezTo>
                <a:cubicBezTo>
                  <a:pt x="8" y="47"/>
                  <a:pt x="47" y="8"/>
                  <a:pt x="94" y="8"/>
                </a:cubicBezTo>
                <a:cubicBezTo>
                  <a:pt x="142" y="8"/>
                  <a:pt x="181" y="47"/>
                  <a:pt x="181" y="95"/>
                </a:cubicBezTo>
                <a:cubicBezTo>
                  <a:pt x="181" y="114"/>
                  <a:pt x="175" y="132"/>
                  <a:pt x="165" y="147"/>
                </a:cubicBezTo>
                <a:close/>
                <a:moveTo>
                  <a:pt x="94" y="23"/>
                </a:moveTo>
                <a:cubicBezTo>
                  <a:pt x="58" y="23"/>
                  <a:pt x="28" y="53"/>
                  <a:pt x="28" y="90"/>
                </a:cubicBezTo>
                <a:cubicBezTo>
                  <a:pt x="28" y="92"/>
                  <a:pt x="30" y="94"/>
                  <a:pt x="32" y="94"/>
                </a:cubicBezTo>
                <a:cubicBezTo>
                  <a:pt x="34" y="94"/>
                  <a:pt x="36" y="92"/>
                  <a:pt x="36" y="90"/>
                </a:cubicBezTo>
                <a:cubicBezTo>
                  <a:pt x="36" y="57"/>
                  <a:pt x="62" y="31"/>
                  <a:pt x="94" y="31"/>
                </a:cubicBezTo>
                <a:cubicBezTo>
                  <a:pt x="127" y="31"/>
                  <a:pt x="153" y="57"/>
                  <a:pt x="153" y="89"/>
                </a:cubicBezTo>
                <a:cubicBezTo>
                  <a:pt x="153" y="92"/>
                  <a:pt x="155" y="93"/>
                  <a:pt x="157" y="93"/>
                </a:cubicBezTo>
                <a:cubicBezTo>
                  <a:pt x="159" y="93"/>
                  <a:pt x="161" y="92"/>
                  <a:pt x="161" y="89"/>
                </a:cubicBezTo>
                <a:cubicBezTo>
                  <a:pt x="161" y="53"/>
                  <a:pt x="131" y="23"/>
                  <a:pt x="94" y="23"/>
                </a:cubicBezTo>
                <a:close/>
                <a:moveTo>
                  <a:pt x="94" y="23"/>
                </a:moveTo>
                <a:cubicBezTo>
                  <a:pt x="94" y="23"/>
                  <a:pt x="94" y="23"/>
                  <a:pt x="94" y="2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820551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Research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661819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Blog post &amp; Ebooks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Facebook Ads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4881493" y="2864305"/>
            <a:ext cx="557040" cy="489422"/>
          </a:xfrm>
          <a:custGeom>
            <a:rect b="b" l="l" r="r" t="t"/>
            <a:pathLst>
              <a:path extrusionOk="0" h="164" w="187">
                <a:moveTo>
                  <a:pt x="169" y="82"/>
                </a:moveTo>
                <a:cubicBezTo>
                  <a:pt x="96" y="155"/>
                  <a:pt x="96" y="155"/>
                  <a:pt x="96" y="155"/>
                </a:cubicBezTo>
                <a:cubicBezTo>
                  <a:pt x="95" y="157"/>
                  <a:pt x="93" y="157"/>
                  <a:pt x="92" y="155"/>
                </a:cubicBezTo>
                <a:cubicBezTo>
                  <a:pt x="19" y="82"/>
                  <a:pt x="19" y="82"/>
                  <a:pt x="19" y="82"/>
                </a:cubicBezTo>
                <a:cubicBezTo>
                  <a:pt x="18" y="81"/>
                  <a:pt x="15" y="81"/>
                  <a:pt x="14" y="82"/>
                </a:cubicBezTo>
                <a:cubicBezTo>
                  <a:pt x="12" y="84"/>
                  <a:pt x="12" y="86"/>
                  <a:pt x="14" y="88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9" y="163"/>
                  <a:pt x="91" y="164"/>
                  <a:pt x="94" y="164"/>
                </a:cubicBezTo>
                <a:cubicBezTo>
                  <a:pt x="97" y="164"/>
                  <a:pt x="100" y="163"/>
                  <a:pt x="102" y="161"/>
                </a:cubicBezTo>
                <a:cubicBezTo>
                  <a:pt x="175" y="88"/>
                  <a:pt x="175" y="88"/>
                  <a:pt x="175" y="88"/>
                </a:cubicBezTo>
                <a:cubicBezTo>
                  <a:pt x="176" y="86"/>
                  <a:pt x="176" y="84"/>
                  <a:pt x="175" y="82"/>
                </a:cubicBezTo>
                <a:cubicBezTo>
                  <a:pt x="173" y="81"/>
                  <a:pt x="171" y="81"/>
                  <a:pt x="169" y="82"/>
                </a:cubicBezTo>
                <a:close/>
                <a:moveTo>
                  <a:pt x="134" y="0"/>
                </a:moveTo>
                <a:cubicBezTo>
                  <a:pt x="118" y="0"/>
                  <a:pt x="103" y="7"/>
                  <a:pt x="93" y="19"/>
                </a:cubicBezTo>
                <a:cubicBezTo>
                  <a:pt x="83" y="7"/>
                  <a:pt x="69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ubicBezTo>
                  <a:pt x="0" y="55"/>
                  <a:pt x="2" y="57"/>
                  <a:pt x="4" y="57"/>
                </a:cubicBezTo>
                <a:cubicBezTo>
                  <a:pt x="6" y="57"/>
                  <a:pt x="8" y="55"/>
                  <a:pt x="8" y="53"/>
                </a:cubicBezTo>
                <a:cubicBezTo>
                  <a:pt x="8" y="28"/>
                  <a:pt x="28" y="8"/>
                  <a:pt x="53" y="8"/>
                </a:cubicBezTo>
                <a:cubicBezTo>
                  <a:pt x="68" y="8"/>
                  <a:pt x="82" y="15"/>
                  <a:pt x="90" y="27"/>
                </a:cubicBezTo>
                <a:cubicBezTo>
                  <a:pt x="91" y="28"/>
                  <a:pt x="92" y="29"/>
                  <a:pt x="93" y="29"/>
                </a:cubicBezTo>
                <a:cubicBezTo>
                  <a:pt x="95" y="29"/>
                  <a:pt x="96" y="28"/>
                  <a:pt x="97" y="27"/>
                </a:cubicBezTo>
                <a:cubicBezTo>
                  <a:pt x="105" y="15"/>
                  <a:pt x="119" y="8"/>
                  <a:pt x="134" y="8"/>
                </a:cubicBezTo>
                <a:cubicBezTo>
                  <a:pt x="159" y="8"/>
                  <a:pt x="179" y="28"/>
                  <a:pt x="179" y="53"/>
                </a:cubicBezTo>
                <a:cubicBezTo>
                  <a:pt x="179" y="55"/>
                  <a:pt x="181" y="57"/>
                  <a:pt x="183" y="57"/>
                </a:cubicBezTo>
                <a:cubicBezTo>
                  <a:pt x="185" y="57"/>
                  <a:pt x="187" y="55"/>
                  <a:pt x="187" y="53"/>
                </a:cubicBezTo>
                <a:cubicBezTo>
                  <a:pt x="187" y="24"/>
                  <a:pt x="163" y="0"/>
                  <a:pt x="134" y="0"/>
                </a:cubicBezTo>
                <a:close/>
                <a:moveTo>
                  <a:pt x="134" y="0"/>
                </a:moveTo>
                <a:cubicBezTo>
                  <a:pt x="134" y="0"/>
                  <a:pt x="134" y="0"/>
                  <a:pt x="134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4269669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Consider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4110937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FAQs &amp; Product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Email &amp; Remarketing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7314097" y="2822447"/>
            <a:ext cx="573139" cy="573138"/>
          </a:xfrm>
          <a:custGeom>
            <a:rect b="b" l="l" r="r" t="t"/>
            <a:pathLst>
              <a:path extrusionOk="0" h="193" w="193">
                <a:moveTo>
                  <a:pt x="189" y="0"/>
                </a:moveTo>
                <a:cubicBezTo>
                  <a:pt x="187" y="0"/>
                  <a:pt x="185" y="2"/>
                  <a:pt x="185" y="4"/>
                </a:cubicBezTo>
                <a:cubicBezTo>
                  <a:pt x="185" y="23"/>
                  <a:pt x="185" y="23"/>
                  <a:pt x="185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51" y="34"/>
                  <a:pt x="145" y="30"/>
                  <a:pt x="138" y="30"/>
                </a:cubicBezTo>
                <a:cubicBezTo>
                  <a:pt x="125" y="30"/>
                  <a:pt x="115" y="40"/>
                  <a:pt x="115" y="53"/>
                </a:cubicBezTo>
                <a:cubicBezTo>
                  <a:pt x="115" y="60"/>
                  <a:pt x="119" y="67"/>
                  <a:pt x="125" y="71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4" y="93"/>
                  <a:pt x="112" y="92"/>
                  <a:pt x="110" y="92"/>
                </a:cubicBezTo>
                <a:cubicBezTo>
                  <a:pt x="98" y="92"/>
                  <a:pt x="88" y="103"/>
                  <a:pt x="88" y="115"/>
                </a:cubicBezTo>
                <a:cubicBezTo>
                  <a:pt x="88" y="117"/>
                  <a:pt x="88" y="119"/>
                  <a:pt x="88" y="12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2" y="124"/>
                  <a:pt x="55" y="120"/>
                  <a:pt x="48" y="120"/>
                </a:cubicBezTo>
                <a:cubicBezTo>
                  <a:pt x="35" y="120"/>
                  <a:pt x="25" y="130"/>
                  <a:pt x="25" y="143"/>
                </a:cubicBezTo>
                <a:cubicBezTo>
                  <a:pt x="25" y="150"/>
                  <a:pt x="29" y="157"/>
                  <a:pt x="35" y="161"/>
                </a:cubicBezTo>
                <a:cubicBezTo>
                  <a:pt x="23" y="185"/>
                  <a:pt x="23" y="185"/>
                  <a:pt x="23" y="185"/>
                </a:cubicBezTo>
                <a:cubicBezTo>
                  <a:pt x="4" y="185"/>
                  <a:pt x="4" y="185"/>
                  <a:pt x="4" y="185"/>
                </a:cubicBezTo>
                <a:cubicBezTo>
                  <a:pt x="2" y="185"/>
                  <a:pt x="0" y="187"/>
                  <a:pt x="0" y="189"/>
                </a:cubicBezTo>
                <a:cubicBezTo>
                  <a:pt x="0" y="191"/>
                  <a:pt x="2" y="193"/>
                  <a:pt x="4" y="193"/>
                </a:cubicBezTo>
                <a:cubicBezTo>
                  <a:pt x="178" y="193"/>
                  <a:pt x="178" y="193"/>
                  <a:pt x="178" y="193"/>
                </a:cubicBezTo>
                <a:cubicBezTo>
                  <a:pt x="186" y="193"/>
                  <a:pt x="193" y="186"/>
                  <a:pt x="193" y="178"/>
                </a:cubicBezTo>
                <a:cubicBezTo>
                  <a:pt x="193" y="4"/>
                  <a:pt x="193" y="4"/>
                  <a:pt x="193" y="4"/>
                </a:cubicBezTo>
                <a:cubicBezTo>
                  <a:pt x="193" y="2"/>
                  <a:pt x="191" y="0"/>
                  <a:pt x="189" y="0"/>
                </a:cubicBezTo>
                <a:close/>
                <a:moveTo>
                  <a:pt x="138" y="38"/>
                </a:moveTo>
                <a:cubicBezTo>
                  <a:pt x="143" y="38"/>
                  <a:pt x="148" y="41"/>
                  <a:pt x="150" y="46"/>
                </a:cubicBezTo>
                <a:cubicBezTo>
                  <a:pt x="150" y="46"/>
                  <a:pt x="150" y="46"/>
                  <a:pt x="150" y="46"/>
                </a:cubicBezTo>
                <a:cubicBezTo>
                  <a:pt x="150" y="46"/>
                  <a:pt x="151" y="46"/>
                  <a:pt x="151" y="46"/>
                </a:cubicBezTo>
                <a:cubicBezTo>
                  <a:pt x="152" y="48"/>
                  <a:pt x="152" y="50"/>
                  <a:pt x="152" y="53"/>
                </a:cubicBezTo>
                <a:cubicBezTo>
                  <a:pt x="152" y="61"/>
                  <a:pt x="146" y="67"/>
                  <a:pt x="138" y="67"/>
                </a:cubicBezTo>
                <a:cubicBezTo>
                  <a:pt x="130" y="67"/>
                  <a:pt x="123" y="61"/>
                  <a:pt x="123" y="53"/>
                </a:cubicBezTo>
                <a:cubicBezTo>
                  <a:pt x="123" y="44"/>
                  <a:pt x="130" y="38"/>
                  <a:pt x="138" y="38"/>
                </a:cubicBezTo>
                <a:close/>
                <a:moveTo>
                  <a:pt x="110" y="100"/>
                </a:moveTo>
                <a:cubicBezTo>
                  <a:pt x="118" y="100"/>
                  <a:pt x="125" y="107"/>
                  <a:pt x="125" y="115"/>
                </a:cubicBezTo>
                <a:cubicBezTo>
                  <a:pt x="125" y="123"/>
                  <a:pt x="118" y="129"/>
                  <a:pt x="110" y="129"/>
                </a:cubicBezTo>
                <a:cubicBezTo>
                  <a:pt x="102" y="129"/>
                  <a:pt x="95" y="123"/>
                  <a:pt x="95" y="115"/>
                </a:cubicBezTo>
                <a:cubicBezTo>
                  <a:pt x="95" y="107"/>
                  <a:pt x="102" y="100"/>
                  <a:pt x="110" y="100"/>
                </a:cubicBezTo>
                <a:close/>
                <a:moveTo>
                  <a:pt x="48" y="128"/>
                </a:moveTo>
                <a:cubicBezTo>
                  <a:pt x="56" y="128"/>
                  <a:pt x="62" y="135"/>
                  <a:pt x="62" y="143"/>
                </a:cubicBezTo>
                <a:cubicBezTo>
                  <a:pt x="62" y="151"/>
                  <a:pt x="56" y="157"/>
                  <a:pt x="48" y="157"/>
                </a:cubicBezTo>
                <a:cubicBezTo>
                  <a:pt x="46" y="157"/>
                  <a:pt x="43" y="157"/>
                  <a:pt x="42" y="156"/>
                </a:cubicBezTo>
                <a:cubicBezTo>
                  <a:pt x="42" y="156"/>
                  <a:pt x="42" y="156"/>
                  <a:pt x="42" y="156"/>
                </a:cubicBezTo>
                <a:cubicBezTo>
                  <a:pt x="42" y="156"/>
                  <a:pt x="42" y="156"/>
                  <a:pt x="42" y="156"/>
                </a:cubicBezTo>
                <a:cubicBezTo>
                  <a:pt x="37" y="153"/>
                  <a:pt x="33" y="148"/>
                  <a:pt x="33" y="143"/>
                </a:cubicBezTo>
                <a:cubicBezTo>
                  <a:pt x="33" y="135"/>
                  <a:pt x="40" y="128"/>
                  <a:pt x="48" y="128"/>
                </a:cubicBezTo>
                <a:close/>
                <a:moveTo>
                  <a:pt x="178" y="185"/>
                </a:moveTo>
                <a:cubicBezTo>
                  <a:pt x="32" y="185"/>
                  <a:pt x="32" y="185"/>
                  <a:pt x="32" y="185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44" y="165"/>
                  <a:pt x="46" y="165"/>
                  <a:pt x="48" y="165"/>
                </a:cubicBezTo>
                <a:cubicBezTo>
                  <a:pt x="60" y="165"/>
                  <a:pt x="70" y="155"/>
                  <a:pt x="70" y="143"/>
                </a:cubicBezTo>
                <a:cubicBezTo>
                  <a:pt x="70" y="141"/>
                  <a:pt x="70" y="139"/>
                  <a:pt x="69" y="137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95" y="133"/>
                  <a:pt x="102" y="137"/>
                  <a:pt x="110" y="137"/>
                </a:cubicBezTo>
                <a:cubicBezTo>
                  <a:pt x="122" y="137"/>
                  <a:pt x="132" y="127"/>
                  <a:pt x="132" y="115"/>
                </a:cubicBezTo>
                <a:cubicBezTo>
                  <a:pt x="132" y="107"/>
                  <a:pt x="128" y="100"/>
                  <a:pt x="123" y="96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4" y="75"/>
                  <a:pt x="136" y="75"/>
                  <a:pt x="138" y="75"/>
                </a:cubicBezTo>
                <a:cubicBezTo>
                  <a:pt x="150" y="75"/>
                  <a:pt x="160" y="65"/>
                  <a:pt x="160" y="53"/>
                </a:cubicBezTo>
                <a:cubicBezTo>
                  <a:pt x="160" y="50"/>
                  <a:pt x="160" y="48"/>
                  <a:pt x="159" y="46"/>
                </a:cubicBezTo>
                <a:cubicBezTo>
                  <a:pt x="185" y="32"/>
                  <a:pt x="185" y="32"/>
                  <a:pt x="185" y="32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5" y="182"/>
                  <a:pt x="182" y="185"/>
                  <a:pt x="178" y="185"/>
                </a:cubicBezTo>
                <a:close/>
                <a:moveTo>
                  <a:pt x="178" y="185"/>
                </a:moveTo>
                <a:cubicBezTo>
                  <a:pt x="178" y="185"/>
                  <a:pt x="178" y="185"/>
                  <a:pt x="178" y="185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6710322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Decide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6442250" y="3909850"/>
            <a:ext cx="219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Testimonials &amp; Quotes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Social, Google AdWords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9676670" y="2849816"/>
            <a:ext cx="518400" cy="518400"/>
          </a:xfrm>
          <a:custGeom>
            <a:rect b="b" l="l" r="r" t="t"/>
            <a:pathLst>
              <a:path extrusionOk="0" h="174" w="174">
                <a:moveTo>
                  <a:pt x="96" y="16"/>
                </a:moveTo>
                <a:cubicBezTo>
                  <a:pt x="52" y="16"/>
                  <a:pt x="17" y="51"/>
                  <a:pt x="17" y="95"/>
                </a:cubicBezTo>
                <a:cubicBezTo>
                  <a:pt x="17" y="138"/>
                  <a:pt x="52" y="174"/>
                  <a:pt x="96" y="174"/>
                </a:cubicBezTo>
                <a:cubicBezTo>
                  <a:pt x="139" y="174"/>
                  <a:pt x="174" y="138"/>
                  <a:pt x="174" y="95"/>
                </a:cubicBezTo>
                <a:cubicBezTo>
                  <a:pt x="174" y="51"/>
                  <a:pt x="139" y="16"/>
                  <a:pt x="96" y="16"/>
                </a:cubicBezTo>
                <a:close/>
                <a:moveTo>
                  <a:pt x="96" y="166"/>
                </a:moveTo>
                <a:cubicBezTo>
                  <a:pt x="57" y="166"/>
                  <a:pt x="25" y="134"/>
                  <a:pt x="25" y="95"/>
                </a:cubicBezTo>
                <a:cubicBezTo>
                  <a:pt x="25" y="56"/>
                  <a:pt x="57" y="24"/>
                  <a:pt x="96" y="24"/>
                </a:cubicBezTo>
                <a:cubicBezTo>
                  <a:pt x="135" y="24"/>
                  <a:pt x="166" y="56"/>
                  <a:pt x="166" y="95"/>
                </a:cubicBezTo>
                <a:cubicBezTo>
                  <a:pt x="166" y="134"/>
                  <a:pt x="135" y="166"/>
                  <a:pt x="96" y="166"/>
                </a:cubicBezTo>
                <a:close/>
                <a:moveTo>
                  <a:pt x="139" y="99"/>
                </a:moveTo>
                <a:cubicBezTo>
                  <a:pt x="100" y="99"/>
                  <a:pt x="100" y="99"/>
                  <a:pt x="100" y="99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100" y="49"/>
                  <a:pt x="98" y="48"/>
                  <a:pt x="96" y="48"/>
                </a:cubicBezTo>
                <a:cubicBezTo>
                  <a:pt x="94" y="48"/>
                  <a:pt x="92" y="49"/>
                  <a:pt x="92" y="51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2" y="105"/>
                  <a:pt x="94" y="107"/>
                  <a:pt x="96" y="107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41" y="107"/>
                  <a:pt x="143" y="105"/>
                  <a:pt x="143" y="103"/>
                </a:cubicBezTo>
                <a:cubicBezTo>
                  <a:pt x="143" y="100"/>
                  <a:pt x="141" y="99"/>
                  <a:pt x="139" y="99"/>
                </a:cubicBezTo>
                <a:close/>
                <a:moveTo>
                  <a:pt x="50" y="8"/>
                </a:moveTo>
                <a:cubicBezTo>
                  <a:pt x="52" y="8"/>
                  <a:pt x="53" y="5"/>
                  <a:pt x="52" y="3"/>
                </a:cubicBezTo>
                <a:cubicBezTo>
                  <a:pt x="51" y="1"/>
                  <a:pt x="49" y="0"/>
                  <a:pt x="47" y="1"/>
                </a:cubicBezTo>
                <a:cubicBezTo>
                  <a:pt x="25" y="12"/>
                  <a:pt x="9" y="30"/>
                  <a:pt x="0" y="54"/>
                </a:cubicBezTo>
                <a:cubicBezTo>
                  <a:pt x="0" y="56"/>
                  <a:pt x="1" y="58"/>
                  <a:pt x="3" y="59"/>
                </a:cubicBezTo>
                <a:cubicBezTo>
                  <a:pt x="3" y="59"/>
                  <a:pt x="3" y="59"/>
                  <a:pt x="4" y="59"/>
                </a:cubicBezTo>
                <a:cubicBezTo>
                  <a:pt x="6" y="59"/>
                  <a:pt x="7" y="58"/>
                  <a:pt x="8" y="57"/>
                </a:cubicBezTo>
                <a:cubicBezTo>
                  <a:pt x="16" y="35"/>
                  <a:pt x="31" y="18"/>
                  <a:pt x="50" y="8"/>
                </a:cubicBezTo>
                <a:close/>
                <a:moveTo>
                  <a:pt x="50" y="8"/>
                </a:moveTo>
                <a:cubicBezTo>
                  <a:pt x="50" y="8"/>
                  <a:pt x="50" y="8"/>
                  <a:pt x="50" y="8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9045526" y="3477844"/>
            <a:ext cx="17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Refer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8886794" y="3909862"/>
            <a:ext cx="206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Reviews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Google My Business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1526425" y="5336025"/>
            <a:ext cx="9139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Full video on this available here: </a:t>
            </a:r>
            <a:r>
              <a:rPr lang="en-US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https://www.xensolar.com.au/lg-dealers/dealer-day-2018-videos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>
            <p:ph idx="1" type="body"/>
          </p:nvPr>
        </p:nvSpPr>
        <p:spPr>
          <a:xfrm>
            <a:off x="254000" y="571500"/>
            <a:ext cx="11684100" cy="5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Google ZMOT</a:t>
            </a:r>
            <a:endParaRPr/>
          </a:p>
        </p:txBody>
      </p:sp>
      <p:sp>
        <p:nvSpPr>
          <p:cNvPr id="158" name="Google Shape;158;p18"/>
          <p:cNvSpPr txBox="1"/>
          <p:nvPr>
            <p:ph idx="2" type="body"/>
          </p:nvPr>
        </p:nvSpPr>
        <p:spPr>
          <a:xfrm>
            <a:off x="254000" y="1080342"/>
            <a:ext cx="116841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Zero Moment of Truth (back in 2011)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9722150" y="5938625"/>
            <a:ext cx="16836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Google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047" y="1949525"/>
            <a:ext cx="2638600" cy="38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6275" y="2450075"/>
            <a:ext cx="5856874" cy="11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4566275" y="4036950"/>
            <a:ext cx="69312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That was in 2011...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idx="1" type="body"/>
          </p:nvPr>
        </p:nvSpPr>
        <p:spPr>
          <a:xfrm>
            <a:off x="254000" y="571500"/>
            <a:ext cx="11684100" cy="5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Google Research Study</a:t>
            </a:r>
            <a:endParaRPr/>
          </a:p>
        </p:txBody>
      </p:sp>
      <p:sp>
        <p:nvSpPr>
          <p:cNvPr id="169" name="Google Shape;169;p19"/>
          <p:cNvSpPr txBox="1"/>
          <p:nvPr>
            <p:ph idx="2" type="body"/>
          </p:nvPr>
        </p:nvSpPr>
        <p:spPr>
          <a:xfrm>
            <a:off x="254000" y="1080342"/>
            <a:ext cx="116841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In 2018, consumers visit many sites, many times, before deciding (or even making contact)</a:t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000" y="1838127"/>
            <a:ext cx="7755375" cy="429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9722150" y="5938625"/>
            <a:ext cx="16836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Google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254000" y="571500"/>
            <a:ext cx="11684100" cy="5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McKinsey Study</a:t>
            </a:r>
            <a:endParaRPr/>
          </a:p>
        </p:txBody>
      </p:sp>
      <p:sp>
        <p:nvSpPr>
          <p:cNvPr id="178" name="Google Shape;178;p20"/>
          <p:cNvSpPr txBox="1"/>
          <p:nvPr>
            <p:ph idx="2" type="body"/>
          </p:nvPr>
        </p:nvSpPr>
        <p:spPr>
          <a:xfrm>
            <a:off x="254000" y="1080341"/>
            <a:ext cx="11684100" cy="5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Consumers across a range of services and industries</a:t>
            </a:r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750" y="1975752"/>
            <a:ext cx="5927226" cy="41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9722150" y="5938625"/>
            <a:ext cx="16836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McKinsey &amp; Company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/>
          <p:nvPr/>
        </p:nvSpPr>
        <p:spPr>
          <a:xfrm>
            <a:off x="6657350" y="915400"/>
            <a:ext cx="4964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Credibility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6657350" y="2554954"/>
            <a:ext cx="4896000" cy="3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Reviews and testimonials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Highlighting installs, photos and videos on social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Instagram as a showcase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Time in business (eg 10+ years)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Highlighting quality - products and services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Mobile friendly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Fast site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AutoNum type="arabicPeriod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Up to date social channels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6774100" y="1834375"/>
            <a:ext cx="23991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Key items to put in place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3">
            <a:alphaModFix/>
          </a:blip>
          <a:srcRect b="9768" l="0" r="0" t="9768"/>
          <a:stretch/>
        </p:blipFill>
        <p:spPr>
          <a:xfrm>
            <a:off x="-3289175" y="-781075"/>
            <a:ext cx="11468108" cy="6105914"/>
          </a:xfrm>
          <a:custGeom>
            <a:rect b="b" l="l" r="r" t="t"/>
            <a:pathLst>
              <a:path extrusionOk="0" h="3629072" w="6816112">
                <a:moveTo>
                  <a:pt x="5606795" y="618"/>
                </a:moveTo>
                <a:cubicBezTo>
                  <a:pt x="5611491" y="-322"/>
                  <a:pt x="5616187" y="-322"/>
                  <a:pt x="5619943" y="1558"/>
                </a:cubicBezTo>
                <a:cubicBezTo>
                  <a:pt x="5627456" y="5319"/>
                  <a:pt x="5623700" y="12839"/>
                  <a:pt x="5619943" y="20360"/>
                </a:cubicBezTo>
                <a:cubicBezTo>
                  <a:pt x="5619943" y="24120"/>
                  <a:pt x="5619943" y="24120"/>
                  <a:pt x="5619943" y="24120"/>
                </a:cubicBezTo>
                <a:cubicBezTo>
                  <a:pt x="5616186" y="27881"/>
                  <a:pt x="5612430" y="27881"/>
                  <a:pt x="5612430" y="31641"/>
                </a:cubicBezTo>
                <a:cubicBezTo>
                  <a:pt x="5608673" y="35401"/>
                  <a:pt x="5601160" y="39161"/>
                  <a:pt x="5593647" y="46682"/>
                </a:cubicBezTo>
                <a:cubicBezTo>
                  <a:pt x="5574863" y="61723"/>
                  <a:pt x="5552323" y="80525"/>
                  <a:pt x="5533540" y="95566"/>
                </a:cubicBezTo>
                <a:cubicBezTo>
                  <a:pt x="5473434" y="148210"/>
                  <a:pt x="5409571" y="197094"/>
                  <a:pt x="5349465" y="249738"/>
                </a:cubicBezTo>
                <a:lnTo>
                  <a:pt x="5166755" y="403363"/>
                </a:lnTo>
                <a:lnTo>
                  <a:pt x="5165389" y="403910"/>
                </a:lnTo>
                <a:cubicBezTo>
                  <a:pt x="5165389" y="403910"/>
                  <a:pt x="5165389" y="407671"/>
                  <a:pt x="5161632" y="407671"/>
                </a:cubicBezTo>
                <a:lnTo>
                  <a:pt x="5166755" y="403363"/>
                </a:lnTo>
                <a:lnTo>
                  <a:pt x="5184172" y="396390"/>
                </a:lnTo>
                <a:cubicBezTo>
                  <a:pt x="5300628" y="306143"/>
                  <a:pt x="5417084" y="212135"/>
                  <a:pt x="5533540" y="133169"/>
                </a:cubicBezTo>
                <a:cubicBezTo>
                  <a:pt x="5578620" y="106847"/>
                  <a:pt x="5616186" y="73004"/>
                  <a:pt x="5657510" y="42922"/>
                </a:cubicBezTo>
                <a:cubicBezTo>
                  <a:pt x="5665023" y="39161"/>
                  <a:pt x="5668779" y="35401"/>
                  <a:pt x="5676293" y="31641"/>
                </a:cubicBezTo>
                <a:cubicBezTo>
                  <a:pt x="5683806" y="27881"/>
                  <a:pt x="5687563" y="27881"/>
                  <a:pt x="5695076" y="24120"/>
                </a:cubicBezTo>
                <a:cubicBezTo>
                  <a:pt x="5698833" y="24120"/>
                  <a:pt x="5702589" y="27881"/>
                  <a:pt x="5706345" y="27881"/>
                </a:cubicBezTo>
                <a:cubicBezTo>
                  <a:pt x="5710103" y="31641"/>
                  <a:pt x="5713859" y="39161"/>
                  <a:pt x="5717615" y="42922"/>
                </a:cubicBezTo>
                <a:cubicBezTo>
                  <a:pt x="5717615" y="46682"/>
                  <a:pt x="5717615" y="46682"/>
                  <a:pt x="5717615" y="50442"/>
                </a:cubicBezTo>
                <a:cubicBezTo>
                  <a:pt x="5717615" y="54203"/>
                  <a:pt x="5713859" y="57963"/>
                  <a:pt x="5710103" y="61723"/>
                </a:cubicBezTo>
                <a:cubicBezTo>
                  <a:pt x="5702589" y="69244"/>
                  <a:pt x="5691319" y="80525"/>
                  <a:pt x="5683806" y="88045"/>
                </a:cubicBezTo>
                <a:cubicBezTo>
                  <a:pt x="5657510" y="110607"/>
                  <a:pt x="5631213" y="129409"/>
                  <a:pt x="5601160" y="148210"/>
                </a:cubicBezTo>
                <a:cubicBezTo>
                  <a:pt x="5593647" y="155731"/>
                  <a:pt x="5582377" y="163251"/>
                  <a:pt x="5571107" y="170772"/>
                </a:cubicBezTo>
                <a:cubicBezTo>
                  <a:pt x="5571107" y="170772"/>
                  <a:pt x="5571107" y="174532"/>
                  <a:pt x="5571107" y="174532"/>
                </a:cubicBezTo>
                <a:cubicBezTo>
                  <a:pt x="5574863" y="174532"/>
                  <a:pt x="5574863" y="178292"/>
                  <a:pt x="5574863" y="178292"/>
                </a:cubicBezTo>
                <a:cubicBezTo>
                  <a:pt x="5574863" y="178292"/>
                  <a:pt x="5574863" y="178292"/>
                  <a:pt x="5578620" y="178292"/>
                </a:cubicBezTo>
                <a:cubicBezTo>
                  <a:pt x="5586133" y="170772"/>
                  <a:pt x="5593647" y="167012"/>
                  <a:pt x="5601160" y="167012"/>
                </a:cubicBezTo>
                <a:cubicBezTo>
                  <a:pt x="5601160" y="167012"/>
                  <a:pt x="5604917" y="163251"/>
                  <a:pt x="5604917" y="163251"/>
                </a:cubicBezTo>
                <a:cubicBezTo>
                  <a:pt x="5604917" y="167012"/>
                  <a:pt x="5608673" y="163251"/>
                  <a:pt x="5608673" y="167012"/>
                </a:cubicBezTo>
                <a:cubicBezTo>
                  <a:pt x="5608673" y="167012"/>
                  <a:pt x="5608673" y="170772"/>
                  <a:pt x="5604917" y="174532"/>
                </a:cubicBezTo>
                <a:cubicBezTo>
                  <a:pt x="5604917" y="178292"/>
                  <a:pt x="5601160" y="182053"/>
                  <a:pt x="5597403" y="185813"/>
                </a:cubicBezTo>
                <a:cubicBezTo>
                  <a:pt x="5578620" y="208375"/>
                  <a:pt x="5559837" y="227176"/>
                  <a:pt x="5541054" y="242217"/>
                </a:cubicBezTo>
                <a:cubicBezTo>
                  <a:pt x="5533540" y="245978"/>
                  <a:pt x="5529784" y="249738"/>
                  <a:pt x="5526027" y="257259"/>
                </a:cubicBezTo>
                <a:cubicBezTo>
                  <a:pt x="5511000" y="276060"/>
                  <a:pt x="5492217" y="294862"/>
                  <a:pt x="5473434" y="313663"/>
                </a:cubicBezTo>
                <a:cubicBezTo>
                  <a:pt x="5443381" y="347506"/>
                  <a:pt x="5409571" y="385109"/>
                  <a:pt x="5375761" y="418952"/>
                </a:cubicBezTo>
                <a:cubicBezTo>
                  <a:pt x="5435867" y="370068"/>
                  <a:pt x="5488460" y="313663"/>
                  <a:pt x="5552323" y="268540"/>
                </a:cubicBezTo>
                <a:cubicBezTo>
                  <a:pt x="5571107" y="257259"/>
                  <a:pt x="5582377" y="242217"/>
                  <a:pt x="5597403" y="227176"/>
                </a:cubicBezTo>
                <a:cubicBezTo>
                  <a:pt x="5601160" y="223416"/>
                  <a:pt x="5604917" y="223416"/>
                  <a:pt x="5604917" y="219656"/>
                </a:cubicBezTo>
                <a:cubicBezTo>
                  <a:pt x="5608673" y="219656"/>
                  <a:pt x="5612430" y="219656"/>
                  <a:pt x="5612430" y="219656"/>
                </a:cubicBezTo>
                <a:cubicBezTo>
                  <a:pt x="5616186" y="223416"/>
                  <a:pt x="5619943" y="223416"/>
                  <a:pt x="5619943" y="227176"/>
                </a:cubicBezTo>
                <a:cubicBezTo>
                  <a:pt x="5623700" y="234697"/>
                  <a:pt x="5627456" y="238457"/>
                  <a:pt x="5627456" y="245978"/>
                </a:cubicBezTo>
                <a:cubicBezTo>
                  <a:pt x="5631213" y="245978"/>
                  <a:pt x="5631213" y="249738"/>
                  <a:pt x="5631213" y="253498"/>
                </a:cubicBezTo>
                <a:cubicBezTo>
                  <a:pt x="5627456" y="253498"/>
                  <a:pt x="5627456" y="257259"/>
                  <a:pt x="5627456" y="261019"/>
                </a:cubicBezTo>
                <a:cubicBezTo>
                  <a:pt x="5623700" y="264779"/>
                  <a:pt x="5623700" y="272300"/>
                  <a:pt x="5619943" y="276060"/>
                </a:cubicBezTo>
                <a:cubicBezTo>
                  <a:pt x="5608673" y="287341"/>
                  <a:pt x="5597403" y="298622"/>
                  <a:pt x="5586133" y="306143"/>
                </a:cubicBezTo>
                <a:cubicBezTo>
                  <a:pt x="5582377" y="313663"/>
                  <a:pt x="5571107" y="321184"/>
                  <a:pt x="5567350" y="328704"/>
                </a:cubicBezTo>
                <a:cubicBezTo>
                  <a:pt x="5571107" y="328704"/>
                  <a:pt x="5574863" y="324944"/>
                  <a:pt x="5582377" y="324944"/>
                </a:cubicBezTo>
                <a:cubicBezTo>
                  <a:pt x="5586133" y="324944"/>
                  <a:pt x="5586133" y="321184"/>
                  <a:pt x="5589890" y="321184"/>
                </a:cubicBezTo>
                <a:cubicBezTo>
                  <a:pt x="5589890" y="321184"/>
                  <a:pt x="5589890" y="321184"/>
                  <a:pt x="5593647" y="321184"/>
                </a:cubicBezTo>
                <a:cubicBezTo>
                  <a:pt x="5593647" y="324944"/>
                  <a:pt x="5593647" y="324944"/>
                  <a:pt x="5593647" y="324944"/>
                </a:cubicBezTo>
                <a:cubicBezTo>
                  <a:pt x="5646240" y="294862"/>
                  <a:pt x="5695076" y="264779"/>
                  <a:pt x="5743912" y="227176"/>
                </a:cubicBezTo>
                <a:cubicBezTo>
                  <a:pt x="5762695" y="219656"/>
                  <a:pt x="5777722" y="208375"/>
                  <a:pt x="5792749" y="197094"/>
                </a:cubicBezTo>
                <a:cubicBezTo>
                  <a:pt x="5796505" y="193334"/>
                  <a:pt x="5796505" y="193334"/>
                  <a:pt x="5796505" y="193334"/>
                </a:cubicBezTo>
                <a:cubicBezTo>
                  <a:pt x="5804019" y="189573"/>
                  <a:pt x="5807775" y="185813"/>
                  <a:pt x="5811532" y="182053"/>
                </a:cubicBezTo>
                <a:cubicBezTo>
                  <a:pt x="5815289" y="178292"/>
                  <a:pt x="5819045" y="178292"/>
                  <a:pt x="5822801" y="174532"/>
                </a:cubicBezTo>
                <a:cubicBezTo>
                  <a:pt x="5830315" y="174532"/>
                  <a:pt x="5834071" y="170772"/>
                  <a:pt x="5837829" y="170772"/>
                </a:cubicBezTo>
                <a:cubicBezTo>
                  <a:pt x="5845341" y="170772"/>
                  <a:pt x="5852855" y="170772"/>
                  <a:pt x="5856611" y="170772"/>
                </a:cubicBezTo>
                <a:cubicBezTo>
                  <a:pt x="5879151" y="170772"/>
                  <a:pt x="5897935" y="170772"/>
                  <a:pt x="5920475" y="170772"/>
                </a:cubicBezTo>
                <a:cubicBezTo>
                  <a:pt x="5939258" y="174532"/>
                  <a:pt x="5961797" y="174532"/>
                  <a:pt x="5988094" y="170772"/>
                </a:cubicBezTo>
                <a:cubicBezTo>
                  <a:pt x="6006877" y="163251"/>
                  <a:pt x="6025661" y="159491"/>
                  <a:pt x="6044444" y="148210"/>
                </a:cubicBezTo>
                <a:cubicBezTo>
                  <a:pt x="6066983" y="140690"/>
                  <a:pt x="6085767" y="136929"/>
                  <a:pt x="6108307" y="129409"/>
                </a:cubicBezTo>
                <a:cubicBezTo>
                  <a:pt x="6130847" y="125648"/>
                  <a:pt x="6153387" y="125648"/>
                  <a:pt x="6175927" y="129409"/>
                </a:cubicBezTo>
                <a:cubicBezTo>
                  <a:pt x="6205979" y="133169"/>
                  <a:pt x="6236033" y="136929"/>
                  <a:pt x="6266086" y="140690"/>
                </a:cubicBezTo>
                <a:cubicBezTo>
                  <a:pt x="6292383" y="140690"/>
                  <a:pt x="6314923" y="151970"/>
                  <a:pt x="6337463" y="163251"/>
                </a:cubicBezTo>
                <a:cubicBezTo>
                  <a:pt x="6363759" y="174532"/>
                  <a:pt x="6386299" y="193334"/>
                  <a:pt x="6408839" y="212135"/>
                </a:cubicBezTo>
                <a:cubicBezTo>
                  <a:pt x="6416352" y="219656"/>
                  <a:pt x="6427622" y="227176"/>
                  <a:pt x="6431379" y="238457"/>
                </a:cubicBezTo>
                <a:cubicBezTo>
                  <a:pt x="6435135" y="242217"/>
                  <a:pt x="6438891" y="249738"/>
                  <a:pt x="6438891" y="261019"/>
                </a:cubicBezTo>
                <a:cubicBezTo>
                  <a:pt x="6438891" y="264779"/>
                  <a:pt x="6435135" y="272300"/>
                  <a:pt x="6427622" y="276060"/>
                </a:cubicBezTo>
                <a:cubicBezTo>
                  <a:pt x="6416352" y="279821"/>
                  <a:pt x="6405082" y="283581"/>
                  <a:pt x="6390055" y="283581"/>
                </a:cubicBezTo>
                <a:cubicBezTo>
                  <a:pt x="6382542" y="283581"/>
                  <a:pt x="6375029" y="283581"/>
                  <a:pt x="6367515" y="279821"/>
                </a:cubicBezTo>
                <a:cubicBezTo>
                  <a:pt x="6356245" y="276060"/>
                  <a:pt x="6344975" y="272300"/>
                  <a:pt x="6329949" y="272300"/>
                </a:cubicBezTo>
                <a:cubicBezTo>
                  <a:pt x="6311166" y="264779"/>
                  <a:pt x="6288626" y="261019"/>
                  <a:pt x="6269843" y="257259"/>
                </a:cubicBezTo>
                <a:cubicBezTo>
                  <a:pt x="6269843" y="257259"/>
                  <a:pt x="6266086" y="257259"/>
                  <a:pt x="6266086" y="257259"/>
                </a:cubicBezTo>
                <a:cubicBezTo>
                  <a:pt x="6266086" y="257259"/>
                  <a:pt x="6262329" y="257259"/>
                  <a:pt x="6262329" y="257259"/>
                </a:cubicBezTo>
                <a:cubicBezTo>
                  <a:pt x="6262329" y="261019"/>
                  <a:pt x="6262329" y="261019"/>
                  <a:pt x="6262329" y="261019"/>
                </a:cubicBezTo>
                <a:cubicBezTo>
                  <a:pt x="6262329" y="261019"/>
                  <a:pt x="6262329" y="264779"/>
                  <a:pt x="6262329" y="264779"/>
                </a:cubicBezTo>
                <a:cubicBezTo>
                  <a:pt x="6262329" y="276060"/>
                  <a:pt x="6266086" y="283581"/>
                  <a:pt x="6266086" y="291101"/>
                </a:cubicBezTo>
                <a:cubicBezTo>
                  <a:pt x="6266086" y="294862"/>
                  <a:pt x="6266086" y="298622"/>
                  <a:pt x="6266086" y="298622"/>
                </a:cubicBezTo>
                <a:cubicBezTo>
                  <a:pt x="6266086" y="302382"/>
                  <a:pt x="6262329" y="302382"/>
                  <a:pt x="6262329" y="302382"/>
                </a:cubicBezTo>
                <a:cubicBezTo>
                  <a:pt x="6262329" y="306143"/>
                  <a:pt x="6258573" y="306143"/>
                  <a:pt x="6258573" y="306143"/>
                </a:cubicBezTo>
                <a:cubicBezTo>
                  <a:pt x="6254816" y="306143"/>
                  <a:pt x="6251059" y="306143"/>
                  <a:pt x="6247303" y="306143"/>
                </a:cubicBezTo>
                <a:cubicBezTo>
                  <a:pt x="6243546" y="306143"/>
                  <a:pt x="6239789" y="306143"/>
                  <a:pt x="6239789" y="306143"/>
                </a:cubicBezTo>
                <a:cubicBezTo>
                  <a:pt x="6228519" y="302382"/>
                  <a:pt x="6217249" y="298622"/>
                  <a:pt x="6205979" y="294862"/>
                </a:cubicBezTo>
                <a:cubicBezTo>
                  <a:pt x="6172170" y="279821"/>
                  <a:pt x="6127090" y="279821"/>
                  <a:pt x="6085767" y="279821"/>
                </a:cubicBezTo>
                <a:cubicBezTo>
                  <a:pt x="6029417" y="287341"/>
                  <a:pt x="5969311" y="294862"/>
                  <a:pt x="5912961" y="309903"/>
                </a:cubicBezTo>
                <a:cubicBezTo>
                  <a:pt x="5852855" y="324944"/>
                  <a:pt x="5796505" y="343746"/>
                  <a:pt x="5740155" y="370068"/>
                </a:cubicBezTo>
                <a:cubicBezTo>
                  <a:pt x="5732642" y="373828"/>
                  <a:pt x="5728885" y="377588"/>
                  <a:pt x="5721373" y="381349"/>
                </a:cubicBezTo>
                <a:cubicBezTo>
                  <a:pt x="5728885" y="381349"/>
                  <a:pt x="5732642" y="381349"/>
                  <a:pt x="5736399" y="381349"/>
                </a:cubicBezTo>
                <a:cubicBezTo>
                  <a:pt x="5740155" y="385109"/>
                  <a:pt x="5743912" y="385109"/>
                  <a:pt x="5751425" y="385109"/>
                </a:cubicBezTo>
                <a:cubicBezTo>
                  <a:pt x="5766452" y="377588"/>
                  <a:pt x="5785235" y="370068"/>
                  <a:pt x="5800262" y="366307"/>
                </a:cubicBezTo>
                <a:cubicBezTo>
                  <a:pt x="5804019" y="366307"/>
                  <a:pt x="5807775" y="362547"/>
                  <a:pt x="5807775" y="362547"/>
                </a:cubicBezTo>
                <a:cubicBezTo>
                  <a:pt x="5819045" y="355026"/>
                  <a:pt x="5830315" y="347506"/>
                  <a:pt x="5841585" y="339985"/>
                </a:cubicBezTo>
                <a:cubicBezTo>
                  <a:pt x="5856611" y="332465"/>
                  <a:pt x="5867881" y="328704"/>
                  <a:pt x="5879151" y="328704"/>
                </a:cubicBezTo>
                <a:cubicBezTo>
                  <a:pt x="5897935" y="332465"/>
                  <a:pt x="5912961" y="332465"/>
                  <a:pt x="5931745" y="332465"/>
                </a:cubicBezTo>
                <a:cubicBezTo>
                  <a:pt x="5943015" y="328704"/>
                  <a:pt x="5954285" y="332465"/>
                  <a:pt x="5965555" y="339985"/>
                </a:cubicBezTo>
                <a:cubicBezTo>
                  <a:pt x="5969311" y="336225"/>
                  <a:pt x="5976824" y="332465"/>
                  <a:pt x="5984337" y="324944"/>
                </a:cubicBezTo>
                <a:cubicBezTo>
                  <a:pt x="5988094" y="324944"/>
                  <a:pt x="5991851" y="321184"/>
                  <a:pt x="5999364" y="317423"/>
                </a:cubicBezTo>
                <a:cubicBezTo>
                  <a:pt x="6003121" y="317423"/>
                  <a:pt x="6010634" y="313663"/>
                  <a:pt x="6018147" y="313663"/>
                </a:cubicBezTo>
                <a:cubicBezTo>
                  <a:pt x="6033174" y="313663"/>
                  <a:pt x="6048201" y="313663"/>
                  <a:pt x="6063227" y="313663"/>
                </a:cubicBezTo>
                <a:cubicBezTo>
                  <a:pt x="6104550" y="313663"/>
                  <a:pt x="6145873" y="317423"/>
                  <a:pt x="6183440" y="328704"/>
                </a:cubicBezTo>
                <a:cubicBezTo>
                  <a:pt x="6228519" y="336225"/>
                  <a:pt x="6273599" y="343746"/>
                  <a:pt x="6318679" y="347506"/>
                </a:cubicBezTo>
                <a:cubicBezTo>
                  <a:pt x="6337463" y="351266"/>
                  <a:pt x="6360002" y="351266"/>
                  <a:pt x="6378785" y="351266"/>
                </a:cubicBezTo>
                <a:cubicBezTo>
                  <a:pt x="6397569" y="351266"/>
                  <a:pt x="6416352" y="351266"/>
                  <a:pt x="6435135" y="347506"/>
                </a:cubicBezTo>
                <a:cubicBezTo>
                  <a:pt x="6438891" y="347506"/>
                  <a:pt x="6446405" y="347506"/>
                  <a:pt x="6450161" y="347506"/>
                </a:cubicBezTo>
                <a:cubicBezTo>
                  <a:pt x="6457675" y="347506"/>
                  <a:pt x="6461431" y="347506"/>
                  <a:pt x="6465188" y="347506"/>
                </a:cubicBezTo>
                <a:cubicBezTo>
                  <a:pt x="6480215" y="351266"/>
                  <a:pt x="6491485" y="355026"/>
                  <a:pt x="6502755" y="362547"/>
                </a:cubicBezTo>
                <a:cubicBezTo>
                  <a:pt x="6525295" y="373828"/>
                  <a:pt x="6547835" y="388869"/>
                  <a:pt x="6570375" y="403910"/>
                </a:cubicBezTo>
                <a:cubicBezTo>
                  <a:pt x="6577887" y="415191"/>
                  <a:pt x="6585401" y="418952"/>
                  <a:pt x="6589157" y="430232"/>
                </a:cubicBezTo>
                <a:cubicBezTo>
                  <a:pt x="6592914" y="430232"/>
                  <a:pt x="6592914" y="433993"/>
                  <a:pt x="6596671" y="437753"/>
                </a:cubicBezTo>
                <a:cubicBezTo>
                  <a:pt x="6596671" y="441513"/>
                  <a:pt x="6596671" y="441513"/>
                  <a:pt x="6596671" y="441513"/>
                </a:cubicBezTo>
                <a:cubicBezTo>
                  <a:pt x="6596671" y="445274"/>
                  <a:pt x="6596671" y="445274"/>
                  <a:pt x="6592914" y="445274"/>
                </a:cubicBezTo>
                <a:cubicBezTo>
                  <a:pt x="6589157" y="445274"/>
                  <a:pt x="6589157" y="445274"/>
                  <a:pt x="6589157" y="445274"/>
                </a:cubicBezTo>
                <a:cubicBezTo>
                  <a:pt x="6585401" y="445274"/>
                  <a:pt x="6585401" y="445274"/>
                  <a:pt x="6581645" y="445274"/>
                </a:cubicBezTo>
                <a:cubicBezTo>
                  <a:pt x="6570375" y="441513"/>
                  <a:pt x="6559105" y="437753"/>
                  <a:pt x="6544078" y="433993"/>
                </a:cubicBezTo>
                <a:cubicBezTo>
                  <a:pt x="6521538" y="422712"/>
                  <a:pt x="6502755" y="415191"/>
                  <a:pt x="6480215" y="411431"/>
                </a:cubicBezTo>
                <a:cubicBezTo>
                  <a:pt x="6476458" y="411431"/>
                  <a:pt x="6472701" y="411431"/>
                  <a:pt x="6468945" y="411431"/>
                </a:cubicBezTo>
                <a:cubicBezTo>
                  <a:pt x="6468945" y="411431"/>
                  <a:pt x="6465188" y="411431"/>
                  <a:pt x="6465188" y="411431"/>
                </a:cubicBezTo>
                <a:cubicBezTo>
                  <a:pt x="6461431" y="415191"/>
                  <a:pt x="6457675" y="415191"/>
                  <a:pt x="6457675" y="418952"/>
                </a:cubicBezTo>
                <a:cubicBezTo>
                  <a:pt x="6450161" y="437753"/>
                  <a:pt x="6453919" y="456555"/>
                  <a:pt x="6442649" y="475356"/>
                </a:cubicBezTo>
                <a:cubicBezTo>
                  <a:pt x="6438891" y="479116"/>
                  <a:pt x="6435135" y="482877"/>
                  <a:pt x="6435135" y="486637"/>
                </a:cubicBezTo>
                <a:cubicBezTo>
                  <a:pt x="6435135" y="486637"/>
                  <a:pt x="6435135" y="490397"/>
                  <a:pt x="6435135" y="490397"/>
                </a:cubicBezTo>
                <a:cubicBezTo>
                  <a:pt x="6435135" y="494158"/>
                  <a:pt x="6435135" y="494158"/>
                  <a:pt x="6435135" y="494158"/>
                </a:cubicBezTo>
                <a:cubicBezTo>
                  <a:pt x="6438891" y="494158"/>
                  <a:pt x="6438891" y="494158"/>
                  <a:pt x="6438891" y="494158"/>
                </a:cubicBezTo>
                <a:cubicBezTo>
                  <a:pt x="6442649" y="494158"/>
                  <a:pt x="6442649" y="494158"/>
                  <a:pt x="6446405" y="494158"/>
                </a:cubicBezTo>
                <a:cubicBezTo>
                  <a:pt x="6450161" y="490397"/>
                  <a:pt x="6453919" y="490397"/>
                  <a:pt x="6457675" y="490397"/>
                </a:cubicBezTo>
                <a:cubicBezTo>
                  <a:pt x="6472701" y="486637"/>
                  <a:pt x="6487728" y="482877"/>
                  <a:pt x="6502755" y="482877"/>
                </a:cubicBezTo>
                <a:cubicBezTo>
                  <a:pt x="6521538" y="482877"/>
                  <a:pt x="6544078" y="486637"/>
                  <a:pt x="6562861" y="494158"/>
                </a:cubicBezTo>
                <a:cubicBezTo>
                  <a:pt x="6589157" y="505438"/>
                  <a:pt x="6611697" y="520480"/>
                  <a:pt x="6634237" y="543041"/>
                </a:cubicBezTo>
                <a:cubicBezTo>
                  <a:pt x="6649264" y="558083"/>
                  <a:pt x="6656777" y="576884"/>
                  <a:pt x="6668047" y="595686"/>
                </a:cubicBezTo>
                <a:cubicBezTo>
                  <a:pt x="6679317" y="610727"/>
                  <a:pt x="6690587" y="625768"/>
                  <a:pt x="6705613" y="640809"/>
                </a:cubicBezTo>
                <a:cubicBezTo>
                  <a:pt x="6713127" y="648330"/>
                  <a:pt x="6724397" y="655850"/>
                  <a:pt x="6735667" y="659611"/>
                </a:cubicBezTo>
                <a:cubicBezTo>
                  <a:pt x="6750693" y="667131"/>
                  <a:pt x="6761963" y="670892"/>
                  <a:pt x="6780747" y="674652"/>
                </a:cubicBezTo>
                <a:cubicBezTo>
                  <a:pt x="6780747" y="674652"/>
                  <a:pt x="6780747" y="674652"/>
                  <a:pt x="6784503" y="674652"/>
                </a:cubicBezTo>
                <a:cubicBezTo>
                  <a:pt x="6784503" y="678412"/>
                  <a:pt x="6788260" y="678412"/>
                  <a:pt x="6788260" y="678412"/>
                </a:cubicBezTo>
                <a:cubicBezTo>
                  <a:pt x="6792017" y="682173"/>
                  <a:pt x="6795773" y="685933"/>
                  <a:pt x="6795773" y="689693"/>
                </a:cubicBezTo>
                <a:cubicBezTo>
                  <a:pt x="6803287" y="697214"/>
                  <a:pt x="6807043" y="700974"/>
                  <a:pt x="6810799" y="712255"/>
                </a:cubicBezTo>
                <a:cubicBezTo>
                  <a:pt x="6814557" y="716015"/>
                  <a:pt x="6818313" y="723536"/>
                  <a:pt x="6814557" y="731056"/>
                </a:cubicBezTo>
                <a:cubicBezTo>
                  <a:pt x="6814557" y="734817"/>
                  <a:pt x="6814557" y="734817"/>
                  <a:pt x="6814557" y="738577"/>
                </a:cubicBezTo>
                <a:cubicBezTo>
                  <a:pt x="6810799" y="738577"/>
                  <a:pt x="6810799" y="738577"/>
                  <a:pt x="6810799" y="738577"/>
                </a:cubicBezTo>
                <a:cubicBezTo>
                  <a:pt x="6810799" y="738577"/>
                  <a:pt x="6807043" y="738577"/>
                  <a:pt x="6807043" y="738577"/>
                </a:cubicBezTo>
                <a:cubicBezTo>
                  <a:pt x="6803287" y="738577"/>
                  <a:pt x="6799530" y="734817"/>
                  <a:pt x="6795773" y="734817"/>
                </a:cubicBezTo>
                <a:cubicBezTo>
                  <a:pt x="6792017" y="731056"/>
                  <a:pt x="6788260" y="731056"/>
                  <a:pt x="6784503" y="727296"/>
                </a:cubicBezTo>
                <a:cubicBezTo>
                  <a:pt x="6769477" y="719775"/>
                  <a:pt x="6754450" y="712255"/>
                  <a:pt x="6739423" y="704734"/>
                </a:cubicBezTo>
                <a:cubicBezTo>
                  <a:pt x="6698101" y="682173"/>
                  <a:pt x="6656777" y="659611"/>
                  <a:pt x="6611697" y="640809"/>
                </a:cubicBezTo>
                <a:cubicBezTo>
                  <a:pt x="6570375" y="625768"/>
                  <a:pt x="6529051" y="610727"/>
                  <a:pt x="6487728" y="599446"/>
                </a:cubicBezTo>
                <a:cubicBezTo>
                  <a:pt x="6476458" y="595686"/>
                  <a:pt x="6461431" y="591925"/>
                  <a:pt x="6446405" y="588165"/>
                </a:cubicBezTo>
                <a:cubicBezTo>
                  <a:pt x="6442649" y="588165"/>
                  <a:pt x="6438891" y="588165"/>
                  <a:pt x="6435135" y="584405"/>
                </a:cubicBezTo>
                <a:cubicBezTo>
                  <a:pt x="6431379" y="584405"/>
                  <a:pt x="6431379" y="584405"/>
                  <a:pt x="6431379" y="588165"/>
                </a:cubicBezTo>
                <a:cubicBezTo>
                  <a:pt x="6427622" y="588165"/>
                  <a:pt x="6427622" y="588165"/>
                  <a:pt x="6427622" y="588165"/>
                </a:cubicBezTo>
                <a:cubicBezTo>
                  <a:pt x="6427622" y="599446"/>
                  <a:pt x="6423865" y="603206"/>
                  <a:pt x="6416352" y="614487"/>
                </a:cubicBezTo>
                <a:cubicBezTo>
                  <a:pt x="6420109" y="614487"/>
                  <a:pt x="6420109" y="614487"/>
                  <a:pt x="6423865" y="614487"/>
                </a:cubicBezTo>
                <a:cubicBezTo>
                  <a:pt x="6431379" y="614487"/>
                  <a:pt x="6442649" y="618247"/>
                  <a:pt x="6453919" y="618247"/>
                </a:cubicBezTo>
                <a:cubicBezTo>
                  <a:pt x="6506511" y="629528"/>
                  <a:pt x="6562861" y="655850"/>
                  <a:pt x="6607941" y="689693"/>
                </a:cubicBezTo>
                <a:cubicBezTo>
                  <a:pt x="6630481" y="700974"/>
                  <a:pt x="6649264" y="723536"/>
                  <a:pt x="6664291" y="742337"/>
                </a:cubicBezTo>
                <a:cubicBezTo>
                  <a:pt x="6668047" y="749858"/>
                  <a:pt x="6671804" y="761139"/>
                  <a:pt x="6675561" y="768659"/>
                </a:cubicBezTo>
                <a:cubicBezTo>
                  <a:pt x="6675561" y="776180"/>
                  <a:pt x="6671804" y="783701"/>
                  <a:pt x="6668047" y="791221"/>
                </a:cubicBezTo>
                <a:cubicBezTo>
                  <a:pt x="6668047" y="794981"/>
                  <a:pt x="6664291" y="794981"/>
                  <a:pt x="6660534" y="798742"/>
                </a:cubicBezTo>
                <a:cubicBezTo>
                  <a:pt x="6656777" y="798742"/>
                  <a:pt x="6649264" y="798742"/>
                  <a:pt x="6645507" y="798742"/>
                </a:cubicBezTo>
                <a:cubicBezTo>
                  <a:pt x="6634237" y="798742"/>
                  <a:pt x="6615454" y="798742"/>
                  <a:pt x="6604184" y="794981"/>
                </a:cubicBezTo>
                <a:cubicBezTo>
                  <a:pt x="6562861" y="787461"/>
                  <a:pt x="6521538" y="772420"/>
                  <a:pt x="6480215" y="761139"/>
                </a:cubicBezTo>
                <a:cubicBezTo>
                  <a:pt x="6435135" y="746098"/>
                  <a:pt x="6390055" y="738577"/>
                  <a:pt x="6341219" y="731056"/>
                </a:cubicBezTo>
                <a:cubicBezTo>
                  <a:pt x="6326193" y="727296"/>
                  <a:pt x="6311166" y="723536"/>
                  <a:pt x="6296139" y="723536"/>
                </a:cubicBezTo>
                <a:cubicBezTo>
                  <a:pt x="6299896" y="727296"/>
                  <a:pt x="6303653" y="734817"/>
                  <a:pt x="6307409" y="738577"/>
                </a:cubicBezTo>
                <a:cubicBezTo>
                  <a:pt x="6311166" y="742337"/>
                  <a:pt x="6311166" y="749858"/>
                  <a:pt x="6314923" y="757378"/>
                </a:cubicBezTo>
                <a:cubicBezTo>
                  <a:pt x="6314923" y="757378"/>
                  <a:pt x="6314923" y="761139"/>
                  <a:pt x="6314923" y="764899"/>
                </a:cubicBezTo>
                <a:cubicBezTo>
                  <a:pt x="6311166" y="764899"/>
                  <a:pt x="6311166" y="764899"/>
                  <a:pt x="6311166" y="764899"/>
                </a:cubicBezTo>
                <a:cubicBezTo>
                  <a:pt x="6311166" y="764899"/>
                  <a:pt x="6311166" y="768659"/>
                  <a:pt x="6311166" y="768659"/>
                </a:cubicBezTo>
                <a:cubicBezTo>
                  <a:pt x="6307409" y="768659"/>
                  <a:pt x="6307409" y="768659"/>
                  <a:pt x="6303653" y="768659"/>
                </a:cubicBezTo>
                <a:cubicBezTo>
                  <a:pt x="6299896" y="768659"/>
                  <a:pt x="6296139" y="768659"/>
                  <a:pt x="6292383" y="768659"/>
                </a:cubicBezTo>
                <a:cubicBezTo>
                  <a:pt x="6284869" y="768659"/>
                  <a:pt x="6273599" y="764899"/>
                  <a:pt x="6262329" y="764899"/>
                </a:cubicBezTo>
                <a:cubicBezTo>
                  <a:pt x="6232276" y="761139"/>
                  <a:pt x="6205979" y="757378"/>
                  <a:pt x="6179683" y="753618"/>
                </a:cubicBezTo>
                <a:cubicBezTo>
                  <a:pt x="6149630" y="749858"/>
                  <a:pt x="6123333" y="749858"/>
                  <a:pt x="6097037" y="749858"/>
                </a:cubicBezTo>
                <a:cubicBezTo>
                  <a:pt x="6089523" y="749858"/>
                  <a:pt x="6078253" y="749858"/>
                  <a:pt x="6070741" y="749858"/>
                </a:cubicBezTo>
                <a:cubicBezTo>
                  <a:pt x="6066983" y="749858"/>
                  <a:pt x="6066983" y="749858"/>
                  <a:pt x="6063227" y="749858"/>
                </a:cubicBezTo>
                <a:cubicBezTo>
                  <a:pt x="6063227" y="749858"/>
                  <a:pt x="6059471" y="749858"/>
                  <a:pt x="6059471" y="749858"/>
                </a:cubicBezTo>
                <a:cubicBezTo>
                  <a:pt x="6059471" y="753618"/>
                  <a:pt x="6059471" y="753618"/>
                  <a:pt x="6059471" y="753618"/>
                </a:cubicBezTo>
                <a:cubicBezTo>
                  <a:pt x="6059471" y="764899"/>
                  <a:pt x="6055714" y="772420"/>
                  <a:pt x="6055714" y="783701"/>
                </a:cubicBezTo>
                <a:cubicBezTo>
                  <a:pt x="6055714" y="783701"/>
                  <a:pt x="6059471" y="783701"/>
                  <a:pt x="6059471" y="783701"/>
                </a:cubicBezTo>
                <a:cubicBezTo>
                  <a:pt x="6063227" y="779940"/>
                  <a:pt x="6070741" y="779940"/>
                  <a:pt x="6074497" y="779940"/>
                </a:cubicBezTo>
                <a:cubicBezTo>
                  <a:pt x="6115820" y="776180"/>
                  <a:pt x="6149630" y="787461"/>
                  <a:pt x="6183440" y="802502"/>
                </a:cubicBezTo>
                <a:cubicBezTo>
                  <a:pt x="6198467" y="810023"/>
                  <a:pt x="6213493" y="821304"/>
                  <a:pt x="6224763" y="836345"/>
                </a:cubicBezTo>
                <a:cubicBezTo>
                  <a:pt x="6228519" y="843865"/>
                  <a:pt x="6232276" y="851386"/>
                  <a:pt x="6232276" y="858907"/>
                </a:cubicBezTo>
                <a:cubicBezTo>
                  <a:pt x="6236033" y="866427"/>
                  <a:pt x="6236033" y="873948"/>
                  <a:pt x="6232276" y="881468"/>
                </a:cubicBezTo>
                <a:cubicBezTo>
                  <a:pt x="6232276" y="885229"/>
                  <a:pt x="6232276" y="888989"/>
                  <a:pt x="6228519" y="892749"/>
                </a:cubicBezTo>
                <a:cubicBezTo>
                  <a:pt x="6224763" y="896510"/>
                  <a:pt x="6224763" y="900270"/>
                  <a:pt x="6221006" y="900270"/>
                </a:cubicBezTo>
                <a:cubicBezTo>
                  <a:pt x="6213493" y="904030"/>
                  <a:pt x="6202223" y="907790"/>
                  <a:pt x="6190953" y="911551"/>
                </a:cubicBezTo>
                <a:cubicBezTo>
                  <a:pt x="6164657" y="915311"/>
                  <a:pt x="6134603" y="915311"/>
                  <a:pt x="6108307" y="915311"/>
                </a:cubicBezTo>
                <a:cubicBezTo>
                  <a:pt x="6078253" y="915311"/>
                  <a:pt x="6048201" y="911551"/>
                  <a:pt x="6018147" y="911551"/>
                </a:cubicBezTo>
                <a:cubicBezTo>
                  <a:pt x="5995607" y="915311"/>
                  <a:pt x="5973067" y="915311"/>
                  <a:pt x="5954285" y="922832"/>
                </a:cubicBezTo>
                <a:cubicBezTo>
                  <a:pt x="5867881" y="964195"/>
                  <a:pt x="5785235" y="952914"/>
                  <a:pt x="5698833" y="1005558"/>
                </a:cubicBezTo>
                <a:cubicBezTo>
                  <a:pt x="5683806" y="1013079"/>
                  <a:pt x="5672536" y="1020599"/>
                  <a:pt x="5657510" y="1024360"/>
                </a:cubicBezTo>
                <a:cubicBezTo>
                  <a:pt x="5612430" y="1058202"/>
                  <a:pt x="5567350" y="1092045"/>
                  <a:pt x="5522270" y="1122127"/>
                </a:cubicBezTo>
                <a:cubicBezTo>
                  <a:pt x="5526027" y="1125888"/>
                  <a:pt x="5526027" y="1125888"/>
                  <a:pt x="5526027" y="1129648"/>
                </a:cubicBezTo>
                <a:cubicBezTo>
                  <a:pt x="5526027" y="1133408"/>
                  <a:pt x="5526027" y="1140929"/>
                  <a:pt x="5526027" y="1148450"/>
                </a:cubicBezTo>
                <a:cubicBezTo>
                  <a:pt x="5522270" y="1155970"/>
                  <a:pt x="5518514" y="1163491"/>
                  <a:pt x="5514757" y="1171011"/>
                </a:cubicBezTo>
                <a:cubicBezTo>
                  <a:pt x="5511000" y="1171011"/>
                  <a:pt x="5503487" y="1174772"/>
                  <a:pt x="5499730" y="1178532"/>
                </a:cubicBezTo>
                <a:cubicBezTo>
                  <a:pt x="5495974" y="1182292"/>
                  <a:pt x="5488460" y="1182292"/>
                  <a:pt x="5484704" y="1182292"/>
                </a:cubicBezTo>
                <a:cubicBezTo>
                  <a:pt x="5473434" y="1186053"/>
                  <a:pt x="5462164" y="1189813"/>
                  <a:pt x="5450894" y="1193573"/>
                </a:cubicBezTo>
                <a:cubicBezTo>
                  <a:pt x="5447137" y="1197333"/>
                  <a:pt x="5447137" y="1197333"/>
                  <a:pt x="5447137" y="1197333"/>
                </a:cubicBezTo>
                <a:cubicBezTo>
                  <a:pt x="5447137" y="1201094"/>
                  <a:pt x="5450894" y="1204854"/>
                  <a:pt x="5450894" y="1204854"/>
                </a:cubicBezTo>
                <a:cubicBezTo>
                  <a:pt x="5450894" y="1208614"/>
                  <a:pt x="5454651" y="1216135"/>
                  <a:pt x="5458407" y="1223656"/>
                </a:cubicBezTo>
                <a:cubicBezTo>
                  <a:pt x="5462164" y="1223656"/>
                  <a:pt x="5462164" y="1227416"/>
                  <a:pt x="5462164" y="1231176"/>
                </a:cubicBezTo>
                <a:cubicBezTo>
                  <a:pt x="5462164" y="1234936"/>
                  <a:pt x="5462164" y="1234936"/>
                  <a:pt x="5462164" y="1234936"/>
                </a:cubicBezTo>
                <a:cubicBezTo>
                  <a:pt x="5462164" y="1234936"/>
                  <a:pt x="5458407" y="1238697"/>
                  <a:pt x="5458407" y="1238697"/>
                </a:cubicBezTo>
                <a:cubicBezTo>
                  <a:pt x="5458407" y="1238697"/>
                  <a:pt x="5458407" y="1242457"/>
                  <a:pt x="5454651" y="1242457"/>
                </a:cubicBezTo>
                <a:cubicBezTo>
                  <a:pt x="5454651" y="1242457"/>
                  <a:pt x="5450894" y="1242457"/>
                  <a:pt x="5450894" y="1242457"/>
                </a:cubicBezTo>
                <a:cubicBezTo>
                  <a:pt x="5443381" y="1246217"/>
                  <a:pt x="5439624" y="1246217"/>
                  <a:pt x="5432111" y="1246217"/>
                </a:cubicBezTo>
                <a:cubicBezTo>
                  <a:pt x="5413328" y="1242457"/>
                  <a:pt x="5390788" y="1253738"/>
                  <a:pt x="5368248" y="1265019"/>
                </a:cubicBezTo>
                <a:cubicBezTo>
                  <a:pt x="5341951" y="1280060"/>
                  <a:pt x="5311898" y="1295101"/>
                  <a:pt x="5285602" y="1313903"/>
                </a:cubicBezTo>
                <a:cubicBezTo>
                  <a:pt x="5259305" y="1332704"/>
                  <a:pt x="5229252" y="1355266"/>
                  <a:pt x="5202955" y="1377828"/>
                </a:cubicBezTo>
                <a:cubicBezTo>
                  <a:pt x="5195442" y="1389109"/>
                  <a:pt x="5184172" y="1396629"/>
                  <a:pt x="5172902" y="1411670"/>
                </a:cubicBezTo>
                <a:cubicBezTo>
                  <a:pt x="5169146" y="1419191"/>
                  <a:pt x="5161632" y="1426712"/>
                  <a:pt x="5154119" y="1437993"/>
                </a:cubicBezTo>
                <a:cubicBezTo>
                  <a:pt x="5154119" y="1437993"/>
                  <a:pt x="5154119" y="1441753"/>
                  <a:pt x="5154119" y="1441753"/>
                </a:cubicBezTo>
                <a:cubicBezTo>
                  <a:pt x="5150362" y="1441753"/>
                  <a:pt x="5150362" y="1445513"/>
                  <a:pt x="5150362" y="1445513"/>
                </a:cubicBezTo>
                <a:cubicBezTo>
                  <a:pt x="5146606" y="1449273"/>
                  <a:pt x="5142849" y="1449273"/>
                  <a:pt x="5139092" y="1453034"/>
                </a:cubicBezTo>
                <a:cubicBezTo>
                  <a:pt x="5131579" y="1460554"/>
                  <a:pt x="5124066" y="1464315"/>
                  <a:pt x="5116552" y="1471835"/>
                </a:cubicBezTo>
                <a:cubicBezTo>
                  <a:pt x="5112796" y="1471835"/>
                  <a:pt x="5109039" y="1475596"/>
                  <a:pt x="5109039" y="1479356"/>
                </a:cubicBezTo>
                <a:cubicBezTo>
                  <a:pt x="5109039" y="1479356"/>
                  <a:pt x="5105283" y="1479356"/>
                  <a:pt x="5105283" y="1483116"/>
                </a:cubicBezTo>
                <a:cubicBezTo>
                  <a:pt x="5105283" y="1483116"/>
                  <a:pt x="5105283" y="1483116"/>
                  <a:pt x="5105283" y="1486876"/>
                </a:cubicBezTo>
                <a:cubicBezTo>
                  <a:pt x="5105283" y="1486876"/>
                  <a:pt x="5109039" y="1486876"/>
                  <a:pt x="5109039" y="1486876"/>
                </a:cubicBezTo>
                <a:cubicBezTo>
                  <a:pt x="5112796" y="1486876"/>
                  <a:pt x="5120309" y="1486876"/>
                  <a:pt x="5124066" y="1483116"/>
                </a:cubicBezTo>
                <a:cubicBezTo>
                  <a:pt x="5161632" y="1475596"/>
                  <a:pt x="5199199" y="1453034"/>
                  <a:pt x="5233009" y="1422951"/>
                </a:cubicBezTo>
                <a:cubicBezTo>
                  <a:pt x="5255548" y="1411670"/>
                  <a:pt x="5274332" y="1392869"/>
                  <a:pt x="5289358" y="1374067"/>
                </a:cubicBezTo>
                <a:cubicBezTo>
                  <a:pt x="5304385" y="1359026"/>
                  <a:pt x="5315655" y="1340225"/>
                  <a:pt x="5326925" y="1321423"/>
                </a:cubicBezTo>
                <a:cubicBezTo>
                  <a:pt x="5326925" y="1317663"/>
                  <a:pt x="5330681" y="1313903"/>
                  <a:pt x="5334438" y="1313903"/>
                </a:cubicBezTo>
                <a:cubicBezTo>
                  <a:pt x="5334438" y="1310142"/>
                  <a:pt x="5338195" y="1306382"/>
                  <a:pt x="5341951" y="1306382"/>
                </a:cubicBezTo>
                <a:cubicBezTo>
                  <a:pt x="5349465" y="1298862"/>
                  <a:pt x="5356978" y="1298862"/>
                  <a:pt x="5364491" y="1295101"/>
                </a:cubicBezTo>
                <a:cubicBezTo>
                  <a:pt x="5387031" y="1287581"/>
                  <a:pt x="5409571" y="1283820"/>
                  <a:pt x="5428354" y="1280060"/>
                </a:cubicBezTo>
                <a:cubicBezTo>
                  <a:pt x="5450894" y="1272539"/>
                  <a:pt x="5477191" y="1268779"/>
                  <a:pt x="5499730" y="1257498"/>
                </a:cubicBezTo>
                <a:cubicBezTo>
                  <a:pt x="5511000" y="1249978"/>
                  <a:pt x="5518514" y="1242457"/>
                  <a:pt x="5529784" y="1234936"/>
                </a:cubicBezTo>
                <a:cubicBezTo>
                  <a:pt x="5537297" y="1227416"/>
                  <a:pt x="5544810" y="1216135"/>
                  <a:pt x="5552323" y="1204854"/>
                </a:cubicBezTo>
                <a:cubicBezTo>
                  <a:pt x="5552323" y="1201094"/>
                  <a:pt x="5556080" y="1201094"/>
                  <a:pt x="5556080" y="1197333"/>
                </a:cubicBezTo>
                <a:cubicBezTo>
                  <a:pt x="5559837" y="1193573"/>
                  <a:pt x="5563593" y="1193573"/>
                  <a:pt x="5563593" y="1193573"/>
                </a:cubicBezTo>
                <a:cubicBezTo>
                  <a:pt x="5571107" y="1189813"/>
                  <a:pt x="5578620" y="1186053"/>
                  <a:pt x="5586133" y="1186053"/>
                </a:cubicBezTo>
                <a:cubicBezTo>
                  <a:pt x="5597403" y="1186053"/>
                  <a:pt x="5612430" y="1186053"/>
                  <a:pt x="5627456" y="1189813"/>
                </a:cubicBezTo>
                <a:cubicBezTo>
                  <a:pt x="5634970" y="1189813"/>
                  <a:pt x="5638726" y="1193573"/>
                  <a:pt x="5642483" y="1197333"/>
                </a:cubicBezTo>
                <a:cubicBezTo>
                  <a:pt x="5646240" y="1197333"/>
                  <a:pt x="5646240" y="1201094"/>
                  <a:pt x="5649996" y="1201094"/>
                </a:cubicBezTo>
                <a:cubicBezTo>
                  <a:pt x="5649996" y="1201094"/>
                  <a:pt x="5649996" y="1204854"/>
                  <a:pt x="5649996" y="1204854"/>
                </a:cubicBezTo>
                <a:cubicBezTo>
                  <a:pt x="5649996" y="1208614"/>
                  <a:pt x="5649996" y="1208614"/>
                  <a:pt x="5653753" y="1208614"/>
                </a:cubicBezTo>
                <a:cubicBezTo>
                  <a:pt x="5649996" y="1208614"/>
                  <a:pt x="5649996" y="1208614"/>
                  <a:pt x="5649996" y="1208614"/>
                </a:cubicBezTo>
                <a:cubicBezTo>
                  <a:pt x="5649996" y="1212375"/>
                  <a:pt x="5649996" y="1212375"/>
                  <a:pt x="5649996" y="1212375"/>
                </a:cubicBezTo>
                <a:cubicBezTo>
                  <a:pt x="5646240" y="1212375"/>
                  <a:pt x="5646240" y="1216135"/>
                  <a:pt x="5646240" y="1216135"/>
                </a:cubicBezTo>
                <a:cubicBezTo>
                  <a:pt x="5638726" y="1219895"/>
                  <a:pt x="5634970" y="1223656"/>
                  <a:pt x="5627456" y="1223656"/>
                </a:cubicBezTo>
                <a:cubicBezTo>
                  <a:pt x="5612430" y="1227416"/>
                  <a:pt x="5601160" y="1231176"/>
                  <a:pt x="5589890" y="1238697"/>
                </a:cubicBezTo>
                <a:cubicBezTo>
                  <a:pt x="5589890" y="1238697"/>
                  <a:pt x="5586133" y="1242457"/>
                  <a:pt x="5586133" y="1242457"/>
                </a:cubicBezTo>
                <a:cubicBezTo>
                  <a:pt x="5586133" y="1242457"/>
                  <a:pt x="5586133" y="1246217"/>
                  <a:pt x="5582377" y="1246217"/>
                </a:cubicBezTo>
                <a:cubicBezTo>
                  <a:pt x="5582377" y="1249978"/>
                  <a:pt x="5582377" y="1253738"/>
                  <a:pt x="5582377" y="1257498"/>
                </a:cubicBezTo>
                <a:cubicBezTo>
                  <a:pt x="5586133" y="1276300"/>
                  <a:pt x="5593647" y="1287581"/>
                  <a:pt x="5593647" y="1310142"/>
                </a:cubicBezTo>
                <a:cubicBezTo>
                  <a:pt x="5593647" y="1313903"/>
                  <a:pt x="5593647" y="1317663"/>
                  <a:pt x="5593647" y="1321423"/>
                </a:cubicBezTo>
                <a:cubicBezTo>
                  <a:pt x="5593647" y="1325184"/>
                  <a:pt x="5593647" y="1325184"/>
                  <a:pt x="5593647" y="1325184"/>
                </a:cubicBezTo>
                <a:cubicBezTo>
                  <a:pt x="5593647" y="1328944"/>
                  <a:pt x="5597403" y="1325184"/>
                  <a:pt x="5597403" y="1325184"/>
                </a:cubicBezTo>
                <a:cubicBezTo>
                  <a:pt x="5597403" y="1325184"/>
                  <a:pt x="5597403" y="1325184"/>
                  <a:pt x="5597403" y="1321423"/>
                </a:cubicBezTo>
                <a:cubicBezTo>
                  <a:pt x="5601160" y="1321423"/>
                  <a:pt x="5604917" y="1317663"/>
                  <a:pt x="5604917" y="1313903"/>
                </a:cubicBezTo>
                <a:cubicBezTo>
                  <a:pt x="5612430" y="1306382"/>
                  <a:pt x="5616186" y="1295101"/>
                  <a:pt x="5623700" y="1287581"/>
                </a:cubicBezTo>
                <a:cubicBezTo>
                  <a:pt x="5634970" y="1280060"/>
                  <a:pt x="5642483" y="1272539"/>
                  <a:pt x="5653753" y="1265019"/>
                </a:cubicBezTo>
                <a:cubicBezTo>
                  <a:pt x="5672536" y="1261259"/>
                  <a:pt x="5687563" y="1261259"/>
                  <a:pt x="5702589" y="1265019"/>
                </a:cubicBezTo>
                <a:cubicBezTo>
                  <a:pt x="5717615" y="1268779"/>
                  <a:pt x="5728885" y="1280060"/>
                  <a:pt x="5736399" y="1283820"/>
                </a:cubicBezTo>
                <a:cubicBezTo>
                  <a:pt x="5747669" y="1291341"/>
                  <a:pt x="5758939" y="1298862"/>
                  <a:pt x="5770209" y="1298862"/>
                </a:cubicBezTo>
                <a:cubicBezTo>
                  <a:pt x="5777722" y="1298862"/>
                  <a:pt x="5785235" y="1295101"/>
                  <a:pt x="5788992" y="1291341"/>
                </a:cubicBezTo>
                <a:cubicBezTo>
                  <a:pt x="5800262" y="1287581"/>
                  <a:pt x="5807775" y="1280060"/>
                  <a:pt x="5815289" y="1272539"/>
                </a:cubicBezTo>
                <a:cubicBezTo>
                  <a:pt x="5815289" y="1272539"/>
                  <a:pt x="5819045" y="1272539"/>
                  <a:pt x="5819045" y="1272539"/>
                </a:cubicBezTo>
                <a:cubicBezTo>
                  <a:pt x="5819045" y="1268779"/>
                  <a:pt x="5819045" y="1268779"/>
                  <a:pt x="5822801" y="1268779"/>
                </a:cubicBezTo>
                <a:cubicBezTo>
                  <a:pt x="5822801" y="1268779"/>
                  <a:pt x="5826559" y="1268779"/>
                  <a:pt x="5830315" y="1268779"/>
                </a:cubicBezTo>
                <a:cubicBezTo>
                  <a:pt x="5834071" y="1268779"/>
                  <a:pt x="5841585" y="1272539"/>
                  <a:pt x="5845341" y="1276300"/>
                </a:cubicBezTo>
                <a:cubicBezTo>
                  <a:pt x="5849099" y="1280060"/>
                  <a:pt x="5852855" y="1283820"/>
                  <a:pt x="5856611" y="1287581"/>
                </a:cubicBezTo>
                <a:cubicBezTo>
                  <a:pt x="5856611" y="1291341"/>
                  <a:pt x="5856611" y="1291341"/>
                  <a:pt x="5856611" y="1295101"/>
                </a:cubicBezTo>
                <a:cubicBezTo>
                  <a:pt x="5856611" y="1295101"/>
                  <a:pt x="5856611" y="1295101"/>
                  <a:pt x="5856611" y="1298862"/>
                </a:cubicBezTo>
                <a:cubicBezTo>
                  <a:pt x="5852855" y="1302622"/>
                  <a:pt x="5852855" y="1302622"/>
                  <a:pt x="5849099" y="1306382"/>
                </a:cubicBezTo>
                <a:cubicBezTo>
                  <a:pt x="5845341" y="1306382"/>
                  <a:pt x="5841585" y="1310142"/>
                  <a:pt x="5841585" y="1310142"/>
                </a:cubicBezTo>
                <a:cubicBezTo>
                  <a:pt x="5830315" y="1313903"/>
                  <a:pt x="5819045" y="1321423"/>
                  <a:pt x="5811532" y="1325184"/>
                </a:cubicBezTo>
                <a:cubicBezTo>
                  <a:pt x="5800262" y="1328944"/>
                  <a:pt x="5788992" y="1336465"/>
                  <a:pt x="5777722" y="1340225"/>
                </a:cubicBezTo>
                <a:cubicBezTo>
                  <a:pt x="5788992" y="1336465"/>
                  <a:pt x="5807775" y="1336465"/>
                  <a:pt x="5819045" y="1336465"/>
                </a:cubicBezTo>
                <a:cubicBezTo>
                  <a:pt x="5822801" y="1336465"/>
                  <a:pt x="5834071" y="1336465"/>
                  <a:pt x="5834071" y="1340225"/>
                </a:cubicBezTo>
                <a:cubicBezTo>
                  <a:pt x="5834071" y="1343985"/>
                  <a:pt x="5830315" y="1343985"/>
                  <a:pt x="5830315" y="1343985"/>
                </a:cubicBezTo>
                <a:cubicBezTo>
                  <a:pt x="5830315" y="1343985"/>
                  <a:pt x="5826559" y="1343985"/>
                  <a:pt x="5826559" y="1343985"/>
                </a:cubicBezTo>
                <a:cubicBezTo>
                  <a:pt x="5826559" y="1347745"/>
                  <a:pt x="5822801" y="1347745"/>
                  <a:pt x="5819045" y="1347745"/>
                </a:cubicBezTo>
                <a:cubicBezTo>
                  <a:pt x="5819045" y="1347745"/>
                  <a:pt x="5815289" y="1351506"/>
                  <a:pt x="5811532" y="1351506"/>
                </a:cubicBezTo>
                <a:cubicBezTo>
                  <a:pt x="5804019" y="1355266"/>
                  <a:pt x="5796505" y="1355266"/>
                  <a:pt x="5788992" y="1359026"/>
                </a:cubicBezTo>
                <a:cubicBezTo>
                  <a:pt x="5766452" y="1362787"/>
                  <a:pt x="5743912" y="1370307"/>
                  <a:pt x="5721373" y="1374067"/>
                </a:cubicBezTo>
                <a:cubicBezTo>
                  <a:pt x="5687563" y="1385348"/>
                  <a:pt x="5653753" y="1396629"/>
                  <a:pt x="5623700" y="1407910"/>
                </a:cubicBezTo>
                <a:cubicBezTo>
                  <a:pt x="5623700" y="1407910"/>
                  <a:pt x="5623700" y="1411670"/>
                  <a:pt x="5619943" y="1411670"/>
                </a:cubicBezTo>
                <a:cubicBezTo>
                  <a:pt x="5623700" y="1422951"/>
                  <a:pt x="5619943" y="1430472"/>
                  <a:pt x="5619943" y="1437993"/>
                </a:cubicBezTo>
                <a:cubicBezTo>
                  <a:pt x="5619943" y="1441753"/>
                  <a:pt x="5619943" y="1441753"/>
                  <a:pt x="5619943" y="1441753"/>
                </a:cubicBezTo>
                <a:cubicBezTo>
                  <a:pt x="5623700" y="1437993"/>
                  <a:pt x="5623700" y="1437993"/>
                  <a:pt x="5623700" y="1437993"/>
                </a:cubicBezTo>
                <a:cubicBezTo>
                  <a:pt x="5631213" y="1434232"/>
                  <a:pt x="5634970" y="1430472"/>
                  <a:pt x="5638726" y="1426712"/>
                </a:cubicBezTo>
                <a:cubicBezTo>
                  <a:pt x="5676293" y="1407910"/>
                  <a:pt x="5713859" y="1400390"/>
                  <a:pt x="5743912" y="1400390"/>
                </a:cubicBezTo>
                <a:cubicBezTo>
                  <a:pt x="5762695" y="1396629"/>
                  <a:pt x="5777722" y="1400390"/>
                  <a:pt x="5788992" y="1407910"/>
                </a:cubicBezTo>
                <a:cubicBezTo>
                  <a:pt x="5796505" y="1411670"/>
                  <a:pt x="5804019" y="1415431"/>
                  <a:pt x="5807775" y="1419191"/>
                </a:cubicBezTo>
                <a:cubicBezTo>
                  <a:pt x="5811532" y="1426712"/>
                  <a:pt x="5811532" y="1434232"/>
                  <a:pt x="5811532" y="1441753"/>
                </a:cubicBezTo>
                <a:cubicBezTo>
                  <a:pt x="5811532" y="1445513"/>
                  <a:pt x="5811532" y="1449273"/>
                  <a:pt x="5811532" y="1453034"/>
                </a:cubicBezTo>
                <a:cubicBezTo>
                  <a:pt x="5807775" y="1456794"/>
                  <a:pt x="5807775" y="1460554"/>
                  <a:pt x="5800262" y="1464315"/>
                </a:cubicBezTo>
                <a:cubicBezTo>
                  <a:pt x="5792749" y="1471835"/>
                  <a:pt x="5785235" y="1479356"/>
                  <a:pt x="5777722" y="1486876"/>
                </a:cubicBezTo>
                <a:cubicBezTo>
                  <a:pt x="5751425" y="1505678"/>
                  <a:pt x="5721373" y="1516959"/>
                  <a:pt x="5695076" y="1528240"/>
                </a:cubicBezTo>
                <a:cubicBezTo>
                  <a:pt x="5665023" y="1543281"/>
                  <a:pt x="5634970" y="1558322"/>
                  <a:pt x="5604917" y="1569603"/>
                </a:cubicBezTo>
                <a:cubicBezTo>
                  <a:pt x="5586133" y="1580884"/>
                  <a:pt x="5563593" y="1592165"/>
                  <a:pt x="5544810" y="1607206"/>
                </a:cubicBezTo>
                <a:cubicBezTo>
                  <a:pt x="5465921" y="1674891"/>
                  <a:pt x="5383274" y="1693693"/>
                  <a:pt x="5308141" y="1761378"/>
                </a:cubicBezTo>
                <a:cubicBezTo>
                  <a:pt x="5285602" y="1780180"/>
                  <a:pt x="5266818" y="1791461"/>
                  <a:pt x="5248035" y="1802742"/>
                </a:cubicBezTo>
                <a:cubicBezTo>
                  <a:pt x="5233009" y="1810262"/>
                  <a:pt x="5217982" y="1821543"/>
                  <a:pt x="5202955" y="1829064"/>
                </a:cubicBezTo>
                <a:cubicBezTo>
                  <a:pt x="5150362" y="1859146"/>
                  <a:pt x="5101526" y="1889228"/>
                  <a:pt x="5048933" y="1915551"/>
                </a:cubicBezTo>
                <a:cubicBezTo>
                  <a:pt x="4898667" y="1990756"/>
                  <a:pt x="4748401" y="2058442"/>
                  <a:pt x="4598135" y="2122367"/>
                </a:cubicBezTo>
                <a:cubicBezTo>
                  <a:pt x="4549299" y="2137408"/>
                  <a:pt x="4417816" y="2291580"/>
                  <a:pt x="4226227" y="2280299"/>
                </a:cubicBezTo>
                <a:cubicBezTo>
                  <a:pt x="3970775" y="2261498"/>
                  <a:pt x="4004585" y="2227655"/>
                  <a:pt x="4034638" y="2708973"/>
                </a:cubicBezTo>
                <a:cubicBezTo>
                  <a:pt x="4042152" y="2795460"/>
                  <a:pt x="4057178" y="2878187"/>
                  <a:pt x="4072205" y="2960913"/>
                </a:cubicBezTo>
                <a:cubicBezTo>
                  <a:pt x="4087231" y="3039880"/>
                  <a:pt x="4072205" y="3231655"/>
                  <a:pt x="4012098" y="3231655"/>
                </a:cubicBezTo>
                <a:cubicBezTo>
                  <a:pt x="3978289" y="3227895"/>
                  <a:pt x="3959505" y="3201573"/>
                  <a:pt x="3974532" y="2968434"/>
                </a:cubicBezTo>
                <a:cubicBezTo>
                  <a:pt x="3978289" y="2881947"/>
                  <a:pt x="3985802" y="2791700"/>
                  <a:pt x="3989558" y="2708973"/>
                </a:cubicBezTo>
                <a:cubicBezTo>
                  <a:pt x="3993315" y="2663850"/>
                  <a:pt x="3997072" y="2618726"/>
                  <a:pt x="4000828" y="2577363"/>
                </a:cubicBezTo>
                <a:cubicBezTo>
                  <a:pt x="4012098" y="2381827"/>
                  <a:pt x="4042152" y="2351745"/>
                  <a:pt x="3895642" y="2396869"/>
                </a:cubicBezTo>
                <a:cubicBezTo>
                  <a:pt x="3835536" y="2415670"/>
                  <a:pt x="3786700" y="2408150"/>
                  <a:pt x="3775430" y="2449513"/>
                </a:cubicBezTo>
                <a:cubicBezTo>
                  <a:pt x="3771673" y="2464554"/>
                  <a:pt x="3767916" y="2505917"/>
                  <a:pt x="3771673" y="2536000"/>
                </a:cubicBezTo>
                <a:cubicBezTo>
                  <a:pt x="3790456" y="2660090"/>
                  <a:pt x="3734107" y="2712734"/>
                  <a:pt x="3737863" y="2573603"/>
                </a:cubicBezTo>
                <a:cubicBezTo>
                  <a:pt x="3741620" y="2558562"/>
                  <a:pt x="3741620" y="2532239"/>
                  <a:pt x="3752890" y="2502157"/>
                </a:cubicBezTo>
                <a:cubicBezTo>
                  <a:pt x="3779186" y="2408150"/>
                  <a:pt x="3782943" y="2438232"/>
                  <a:pt x="3685270" y="2434472"/>
                </a:cubicBezTo>
                <a:cubicBezTo>
                  <a:pt x="3576327" y="2430711"/>
                  <a:pt x="3471141" y="2449513"/>
                  <a:pt x="3478655" y="2596164"/>
                </a:cubicBezTo>
                <a:cubicBezTo>
                  <a:pt x="3486168" y="2667610"/>
                  <a:pt x="3508708" y="2735296"/>
                  <a:pt x="3501194" y="2821782"/>
                </a:cubicBezTo>
                <a:cubicBezTo>
                  <a:pt x="3489925" y="2919550"/>
                  <a:pt x="3459871" y="2987236"/>
                  <a:pt x="3452358" y="2836824"/>
                </a:cubicBezTo>
                <a:cubicBezTo>
                  <a:pt x="3452358" y="2802981"/>
                  <a:pt x="3467385" y="2697693"/>
                  <a:pt x="3471141" y="2603685"/>
                </a:cubicBezTo>
                <a:cubicBezTo>
                  <a:pt x="3482411" y="2438232"/>
                  <a:pt x="3459871" y="2483356"/>
                  <a:pt x="3350929" y="2494636"/>
                </a:cubicBezTo>
                <a:cubicBezTo>
                  <a:pt x="3200663" y="2509678"/>
                  <a:pt x="3234473" y="2524719"/>
                  <a:pt x="3230716" y="2724015"/>
                </a:cubicBezTo>
                <a:cubicBezTo>
                  <a:pt x="3223203" y="2953393"/>
                  <a:pt x="3234473" y="3182771"/>
                  <a:pt x="3211933" y="3393348"/>
                </a:cubicBezTo>
                <a:cubicBezTo>
                  <a:pt x="3193149" y="3528719"/>
                  <a:pt x="3193149" y="3596404"/>
                  <a:pt x="3118017" y="3626486"/>
                </a:cubicBezTo>
                <a:cubicBezTo>
                  <a:pt x="3057910" y="3649048"/>
                  <a:pt x="3054154" y="3521198"/>
                  <a:pt x="3110503" y="3351985"/>
                </a:cubicBezTo>
                <a:cubicBezTo>
                  <a:pt x="3155583" y="3227895"/>
                  <a:pt x="3302092" y="2517198"/>
                  <a:pt x="3166853" y="2505917"/>
                </a:cubicBezTo>
                <a:cubicBezTo>
                  <a:pt x="3050397" y="2490876"/>
                  <a:pt x="3027857" y="2374307"/>
                  <a:pt x="3020344" y="2588644"/>
                </a:cubicBezTo>
                <a:cubicBezTo>
                  <a:pt x="3020344" y="2660090"/>
                  <a:pt x="3027857" y="2806741"/>
                  <a:pt x="3009074" y="2874427"/>
                </a:cubicBezTo>
                <a:cubicBezTo>
                  <a:pt x="3001561" y="2900749"/>
                  <a:pt x="2990291" y="2915790"/>
                  <a:pt x="2982777" y="2915790"/>
                </a:cubicBezTo>
                <a:cubicBezTo>
                  <a:pt x="2952724" y="2915790"/>
                  <a:pt x="2952724" y="2848105"/>
                  <a:pt x="2971507" y="2776659"/>
                </a:cubicBezTo>
                <a:cubicBezTo>
                  <a:pt x="2982777" y="2712734"/>
                  <a:pt x="3009074" y="2652569"/>
                  <a:pt x="3009074" y="2607445"/>
                </a:cubicBezTo>
                <a:cubicBezTo>
                  <a:pt x="3012830" y="2423191"/>
                  <a:pt x="2986534" y="2434472"/>
                  <a:pt x="2926428" y="2460794"/>
                </a:cubicBezTo>
                <a:cubicBezTo>
                  <a:pt x="2881348" y="2487116"/>
                  <a:pt x="2824998" y="2457033"/>
                  <a:pt x="2764892" y="2453273"/>
                </a:cubicBezTo>
                <a:cubicBezTo>
                  <a:pt x="2693516" y="2449513"/>
                  <a:pt x="2663462" y="2408150"/>
                  <a:pt x="2682246" y="2505917"/>
                </a:cubicBezTo>
                <a:cubicBezTo>
                  <a:pt x="2746109" y="2742816"/>
                  <a:pt x="2524466" y="2693932"/>
                  <a:pt x="2577059" y="2520959"/>
                </a:cubicBezTo>
                <a:cubicBezTo>
                  <a:pt x="2610869" y="2400629"/>
                  <a:pt x="2719812" y="2419430"/>
                  <a:pt x="2562033" y="2381827"/>
                </a:cubicBezTo>
                <a:cubicBezTo>
                  <a:pt x="2456847" y="2355505"/>
                  <a:pt x="2344147" y="2325423"/>
                  <a:pt x="2291554" y="2408150"/>
                </a:cubicBezTo>
                <a:cubicBezTo>
                  <a:pt x="2235205" y="2498397"/>
                  <a:pt x="2287798" y="2855625"/>
                  <a:pt x="2284041" y="2979715"/>
                </a:cubicBezTo>
                <a:cubicBezTo>
                  <a:pt x="2276528" y="3148928"/>
                  <a:pt x="2314094" y="3284299"/>
                  <a:pt x="2231448" y="3269258"/>
                </a:cubicBezTo>
                <a:cubicBezTo>
                  <a:pt x="2167585" y="3254217"/>
                  <a:pt x="2186368" y="3133887"/>
                  <a:pt x="2223935" y="2979715"/>
                </a:cubicBezTo>
                <a:cubicBezTo>
                  <a:pt x="2257745" y="2829303"/>
                  <a:pt x="2250231" y="2607445"/>
                  <a:pt x="2253988" y="2453273"/>
                </a:cubicBezTo>
                <a:cubicBezTo>
                  <a:pt x="2257745" y="2332944"/>
                  <a:pt x="2126262" y="2284060"/>
                  <a:pt x="2047372" y="2295341"/>
                </a:cubicBezTo>
                <a:cubicBezTo>
                  <a:pt x="1975996" y="2299101"/>
                  <a:pt x="1968483" y="2092285"/>
                  <a:pt x="1731814" y="2178771"/>
                </a:cubicBezTo>
                <a:cubicBezTo>
                  <a:pt x="1720544" y="2182532"/>
                  <a:pt x="1713031" y="2190052"/>
                  <a:pt x="1701761" y="2193813"/>
                </a:cubicBezTo>
                <a:cubicBezTo>
                  <a:pt x="1701761" y="2193813"/>
                  <a:pt x="1701761" y="2193813"/>
                  <a:pt x="1698004" y="2197573"/>
                </a:cubicBezTo>
                <a:cubicBezTo>
                  <a:pt x="1698004" y="2197573"/>
                  <a:pt x="1694248" y="2201333"/>
                  <a:pt x="1690491" y="2201333"/>
                </a:cubicBezTo>
                <a:cubicBezTo>
                  <a:pt x="1690491" y="2201333"/>
                  <a:pt x="1686734" y="2201333"/>
                  <a:pt x="1682978" y="2201333"/>
                </a:cubicBezTo>
                <a:cubicBezTo>
                  <a:pt x="1679221" y="2201333"/>
                  <a:pt x="1679221" y="2201333"/>
                  <a:pt x="1675464" y="2201333"/>
                </a:cubicBezTo>
                <a:cubicBezTo>
                  <a:pt x="1671708" y="2197573"/>
                  <a:pt x="1667951" y="2197573"/>
                  <a:pt x="1660438" y="2193813"/>
                </a:cubicBezTo>
                <a:cubicBezTo>
                  <a:pt x="1649168" y="2182532"/>
                  <a:pt x="1634141" y="2175011"/>
                  <a:pt x="1622871" y="2163730"/>
                </a:cubicBezTo>
                <a:cubicBezTo>
                  <a:pt x="1607845" y="2152449"/>
                  <a:pt x="1592818" y="2144929"/>
                  <a:pt x="1577792" y="2141168"/>
                </a:cubicBezTo>
                <a:cubicBezTo>
                  <a:pt x="1566522" y="2141168"/>
                  <a:pt x="1551495" y="2144929"/>
                  <a:pt x="1540225" y="2144929"/>
                </a:cubicBezTo>
                <a:cubicBezTo>
                  <a:pt x="1528955" y="2148689"/>
                  <a:pt x="1517685" y="2152449"/>
                  <a:pt x="1506415" y="2152449"/>
                </a:cubicBezTo>
                <a:cubicBezTo>
                  <a:pt x="1491389" y="2152449"/>
                  <a:pt x="1476362" y="2152449"/>
                  <a:pt x="1461336" y="2144929"/>
                </a:cubicBezTo>
                <a:cubicBezTo>
                  <a:pt x="1442552" y="2133648"/>
                  <a:pt x="1427526" y="2122367"/>
                  <a:pt x="1404986" y="2114846"/>
                </a:cubicBezTo>
                <a:cubicBezTo>
                  <a:pt x="1389959" y="2111086"/>
                  <a:pt x="1371176" y="2096045"/>
                  <a:pt x="1359906" y="2081004"/>
                </a:cubicBezTo>
                <a:cubicBezTo>
                  <a:pt x="1341123" y="2065962"/>
                  <a:pt x="1322340" y="2047161"/>
                  <a:pt x="1307313" y="2024599"/>
                </a:cubicBezTo>
                <a:cubicBezTo>
                  <a:pt x="1299800" y="2013318"/>
                  <a:pt x="1292287" y="2002037"/>
                  <a:pt x="1288530" y="1990756"/>
                </a:cubicBezTo>
                <a:cubicBezTo>
                  <a:pt x="1284773" y="1983236"/>
                  <a:pt x="1281017" y="1971955"/>
                  <a:pt x="1277260" y="1964434"/>
                </a:cubicBezTo>
                <a:cubicBezTo>
                  <a:pt x="1277260" y="1953153"/>
                  <a:pt x="1277260" y="1945633"/>
                  <a:pt x="1281017" y="1941873"/>
                </a:cubicBezTo>
                <a:cubicBezTo>
                  <a:pt x="1288530" y="1934352"/>
                  <a:pt x="1296043" y="1930592"/>
                  <a:pt x="1303556" y="1926831"/>
                </a:cubicBezTo>
                <a:cubicBezTo>
                  <a:pt x="1307313" y="1926831"/>
                  <a:pt x="1314827" y="1930592"/>
                  <a:pt x="1318583" y="1930592"/>
                </a:cubicBezTo>
                <a:cubicBezTo>
                  <a:pt x="1326096" y="1934352"/>
                  <a:pt x="1333610" y="1938112"/>
                  <a:pt x="1341123" y="1941873"/>
                </a:cubicBezTo>
                <a:cubicBezTo>
                  <a:pt x="1356149" y="1949393"/>
                  <a:pt x="1367420" y="1960674"/>
                  <a:pt x="1382446" y="1968195"/>
                </a:cubicBezTo>
                <a:cubicBezTo>
                  <a:pt x="1386203" y="1968195"/>
                  <a:pt x="1386203" y="1968195"/>
                  <a:pt x="1386203" y="1968195"/>
                </a:cubicBezTo>
                <a:cubicBezTo>
                  <a:pt x="1389959" y="1964434"/>
                  <a:pt x="1386203" y="1960674"/>
                  <a:pt x="1386203" y="1956914"/>
                </a:cubicBezTo>
                <a:cubicBezTo>
                  <a:pt x="1382446" y="1945633"/>
                  <a:pt x="1382446" y="1938112"/>
                  <a:pt x="1378689" y="1926831"/>
                </a:cubicBezTo>
                <a:cubicBezTo>
                  <a:pt x="1378689" y="1923071"/>
                  <a:pt x="1378689" y="1915551"/>
                  <a:pt x="1378689" y="1915551"/>
                </a:cubicBezTo>
                <a:cubicBezTo>
                  <a:pt x="1378689" y="1911790"/>
                  <a:pt x="1378689" y="1911790"/>
                  <a:pt x="1378689" y="1908030"/>
                </a:cubicBezTo>
                <a:cubicBezTo>
                  <a:pt x="1378689" y="1908030"/>
                  <a:pt x="1382446" y="1908030"/>
                  <a:pt x="1382446" y="1908030"/>
                </a:cubicBezTo>
                <a:cubicBezTo>
                  <a:pt x="1382446" y="1908030"/>
                  <a:pt x="1386203" y="1908030"/>
                  <a:pt x="1386203" y="1908030"/>
                </a:cubicBezTo>
                <a:cubicBezTo>
                  <a:pt x="1389959" y="1908030"/>
                  <a:pt x="1389959" y="1908030"/>
                  <a:pt x="1393716" y="1911790"/>
                </a:cubicBezTo>
                <a:cubicBezTo>
                  <a:pt x="1401229" y="1915551"/>
                  <a:pt x="1408743" y="1923071"/>
                  <a:pt x="1416256" y="1926831"/>
                </a:cubicBezTo>
                <a:cubicBezTo>
                  <a:pt x="1438796" y="1949393"/>
                  <a:pt x="1472606" y="1964434"/>
                  <a:pt x="1495145" y="1971955"/>
                </a:cubicBezTo>
                <a:cubicBezTo>
                  <a:pt x="1536469" y="1986996"/>
                  <a:pt x="1574035" y="1994517"/>
                  <a:pt x="1611601" y="2002037"/>
                </a:cubicBezTo>
                <a:cubicBezTo>
                  <a:pt x="1649168" y="2009558"/>
                  <a:pt x="1686734" y="2013318"/>
                  <a:pt x="1720544" y="2013318"/>
                </a:cubicBezTo>
                <a:cubicBezTo>
                  <a:pt x="1735571" y="2013318"/>
                  <a:pt x="1750597" y="2013318"/>
                  <a:pt x="1761867" y="2009558"/>
                </a:cubicBezTo>
                <a:cubicBezTo>
                  <a:pt x="1773137" y="2005798"/>
                  <a:pt x="1784407" y="2002037"/>
                  <a:pt x="1791920" y="1994517"/>
                </a:cubicBezTo>
                <a:cubicBezTo>
                  <a:pt x="1791920" y="1994517"/>
                  <a:pt x="1795677" y="1994517"/>
                  <a:pt x="1795677" y="1994517"/>
                </a:cubicBezTo>
                <a:cubicBezTo>
                  <a:pt x="1795677" y="1994517"/>
                  <a:pt x="1799434" y="1994517"/>
                  <a:pt x="1799434" y="1994517"/>
                </a:cubicBezTo>
                <a:cubicBezTo>
                  <a:pt x="1803190" y="1994517"/>
                  <a:pt x="1806947" y="1994517"/>
                  <a:pt x="1814460" y="1994517"/>
                </a:cubicBezTo>
                <a:cubicBezTo>
                  <a:pt x="1821974" y="1994517"/>
                  <a:pt x="1833244" y="1998277"/>
                  <a:pt x="1844514" y="1998277"/>
                </a:cubicBezTo>
                <a:cubicBezTo>
                  <a:pt x="1848270" y="1998277"/>
                  <a:pt x="1852027" y="1998277"/>
                  <a:pt x="1855783" y="1998277"/>
                </a:cubicBezTo>
                <a:cubicBezTo>
                  <a:pt x="1859540" y="1998277"/>
                  <a:pt x="1859540" y="1998277"/>
                  <a:pt x="1859540" y="1998277"/>
                </a:cubicBezTo>
                <a:cubicBezTo>
                  <a:pt x="1859540" y="1994517"/>
                  <a:pt x="1859540" y="1994517"/>
                  <a:pt x="1859540" y="1994517"/>
                </a:cubicBezTo>
                <a:cubicBezTo>
                  <a:pt x="1810704" y="1983236"/>
                  <a:pt x="1761867" y="1971955"/>
                  <a:pt x="1713031" y="1960674"/>
                </a:cubicBezTo>
                <a:cubicBezTo>
                  <a:pt x="1679221" y="1949393"/>
                  <a:pt x="1645411" y="1941873"/>
                  <a:pt x="1611601" y="1934352"/>
                </a:cubicBezTo>
                <a:cubicBezTo>
                  <a:pt x="1592818" y="1934352"/>
                  <a:pt x="1574035" y="1941873"/>
                  <a:pt x="1559008" y="1953153"/>
                </a:cubicBezTo>
                <a:cubicBezTo>
                  <a:pt x="1555252" y="1953153"/>
                  <a:pt x="1555252" y="1956914"/>
                  <a:pt x="1551495" y="1956914"/>
                </a:cubicBezTo>
                <a:cubicBezTo>
                  <a:pt x="1543982" y="1956914"/>
                  <a:pt x="1540225" y="1956914"/>
                  <a:pt x="1536469" y="1953153"/>
                </a:cubicBezTo>
                <a:cubicBezTo>
                  <a:pt x="1528955" y="1953153"/>
                  <a:pt x="1517685" y="1949393"/>
                  <a:pt x="1506415" y="1941873"/>
                </a:cubicBezTo>
                <a:cubicBezTo>
                  <a:pt x="1480119" y="1926831"/>
                  <a:pt x="1450066" y="1908030"/>
                  <a:pt x="1423769" y="1892989"/>
                </a:cubicBezTo>
                <a:cubicBezTo>
                  <a:pt x="1404986" y="1877948"/>
                  <a:pt x="1382446" y="1866667"/>
                  <a:pt x="1359906" y="1855386"/>
                </a:cubicBezTo>
                <a:cubicBezTo>
                  <a:pt x="1341123" y="1847865"/>
                  <a:pt x="1326096" y="1844105"/>
                  <a:pt x="1307313" y="1836584"/>
                </a:cubicBezTo>
                <a:cubicBezTo>
                  <a:pt x="1303556" y="1836584"/>
                  <a:pt x="1299800" y="1836584"/>
                  <a:pt x="1296043" y="1836584"/>
                </a:cubicBezTo>
                <a:cubicBezTo>
                  <a:pt x="1281017" y="1836584"/>
                  <a:pt x="1269747" y="1840345"/>
                  <a:pt x="1258477" y="1844105"/>
                </a:cubicBezTo>
                <a:cubicBezTo>
                  <a:pt x="1258477" y="1847865"/>
                  <a:pt x="1254720" y="1847865"/>
                  <a:pt x="1250963" y="1847865"/>
                </a:cubicBezTo>
                <a:cubicBezTo>
                  <a:pt x="1250963" y="1847865"/>
                  <a:pt x="1247207" y="1847865"/>
                  <a:pt x="1243450" y="1847865"/>
                </a:cubicBezTo>
                <a:cubicBezTo>
                  <a:pt x="1232180" y="1844105"/>
                  <a:pt x="1224667" y="1836584"/>
                  <a:pt x="1217154" y="1829064"/>
                </a:cubicBezTo>
                <a:cubicBezTo>
                  <a:pt x="1202127" y="1821543"/>
                  <a:pt x="1187100" y="1806502"/>
                  <a:pt x="1172074" y="1787700"/>
                </a:cubicBezTo>
                <a:cubicBezTo>
                  <a:pt x="969215" y="1708734"/>
                  <a:pt x="766356" y="1618487"/>
                  <a:pt x="559741" y="1520719"/>
                </a:cubicBezTo>
                <a:cubicBezTo>
                  <a:pt x="488364" y="1483116"/>
                  <a:pt x="413231" y="1456794"/>
                  <a:pt x="338099" y="1415431"/>
                </a:cubicBezTo>
                <a:cubicBezTo>
                  <a:pt x="319315" y="1407910"/>
                  <a:pt x="300532" y="1396629"/>
                  <a:pt x="277992" y="1381588"/>
                </a:cubicBezTo>
                <a:cubicBezTo>
                  <a:pt x="262966" y="1370307"/>
                  <a:pt x="247939" y="1362787"/>
                  <a:pt x="232912" y="1347745"/>
                </a:cubicBezTo>
                <a:cubicBezTo>
                  <a:pt x="225399" y="1336465"/>
                  <a:pt x="210373" y="1325184"/>
                  <a:pt x="206616" y="1310142"/>
                </a:cubicBezTo>
                <a:cubicBezTo>
                  <a:pt x="199102" y="1298862"/>
                  <a:pt x="202859" y="1287581"/>
                  <a:pt x="206616" y="1280060"/>
                </a:cubicBezTo>
                <a:cubicBezTo>
                  <a:pt x="210373" y="1280060"/>
                  <a:pt x="210373" y="1280060"/>
                  <a:pt x="214129" y="1280060"/>
                </a:cubicBezTo>
                <a:cubicBezTo>
                  <a:pt x="217886" y="1280060"/>
                  <a:pt x="225399" y="1283820"/>
                  <a:pt x="232912" y="1283820"/>
                </a:cubicBezTo>
                <a:cubicBezTo>
                  <a:pt x="251695" y="1291341"/>
                  <a:pt x="274235" y="1298862"/>
                  <a:pt x="296775" y="1306382"/>
                </a:cubicBezTo>
                <a:cubicBezTo>
                  <a:pt x="356882" y="1328944"/>
                  <a:pt x="420745" y="1351506"/>
                  <a:pt x="484608" y="1374067"/>
                </a:cubicBezTo>
                <a:cubicBezTo>
                  <a:pt x="571010" y="1404150"/>
                  <a:pt x="661170" y="1434232"/>
                  <a:pt x="747573" y="1464315"/>
                </a:cubicBezTo>
                <a:cubicBezTo>
                  <a:pt x="597307" y="1396629"/>
                  <a:pt x="447041" y="1343985"/>
                  <a:pt x="296775" y="1253738"/>
                </a:cubicBezTo>
                <a:cubicBezTo>
                  <a:pt x="251695" y="1227416"/>
                  <a:pt x="214129" y="1216135"/>
                  <a:pt x="172806" y="1193573"/>
                </a:cubicBezTo>
                <a:cubicBezTo>
                  <a:pt x="165293" y="1193573"/>
                  <a:pt x="157779" y="1186053"/>
                  <a:pt x="150266" y="1182292"/>
                </a:cubicBezTo>
                <a:cubicBezTo>
                  <a:pt x="142753" y="1178532"/>
                  <a:pt x="138996" y="1171011"/>
                  <a:pt x="131483" y="1163491"/>
                </a:cubicBezTo>
                <a:cubicBezTo>
                  <a:pt x="127726" y="1155970"/>
                  <a:pt x="123970" y="1152210"/>
                  <a:pt x="123970" y="1140929"/>
                </a:cubicBezTo>
                <a:cubicBezTo>
                  <a:pt x="116456" y="1129648"/>
                  <a:pt x="116456" y="1118367"/>
                  <a:pt x="112700" y="1107086"/>
                </a:cubicBezTo>
                <a:cubicBezTo>
                  <a:pt x="112700" y="1103326"/>
                  <a:pt x="112700" y="1099566"/>
                  <a:pt x="116456" y="1095805"/>
                </a:cubicBezTo>
                <a:cubicBezTo>
                  <a:pt x="116456" y="1092045"/>
                  <a:pt x="120213" y="1092045"/>
                  <a:pt x="120213" y="1092045"/>
                </a:cubicBezTo>
                <a:cubicBezTo>
                  <a:pt x="131483" y="1092045"/>
                  <a:pt x="138996" y="1095805"/>
                  <a:pt x="150266" y="1099566"/>
                </a:cubicBezTo>
                <a:cubicBezTo>
                  <a:pt x="176563" y="1107086"/>
                  <a:pt x="206616" y="1118367"/>
                  <a:pt x="232912" y="1133408"/>
                </a:cubicBezTo>
                <a:cubicBezTo>
                  <a:pt x="251695" y="1144689"/>
                  <a:pt x="274235" y="1155970"/>
                  <a:pt x="293019" y="1163491"/>
                </a:cubicBezTo>
                <a:cubicBezTo>
                  <a:pt x="296775" y="1163491"/>
                  <a:pt x="296775" y="1163491"/>
                  <a:pt x="296775" y="1163491"/>
                </a:cubicBezTo>
                <a:cubicBezTo>
                  <a:pt x="296775" y="1163491"/>
                  <a:pt x="296775" y="1163491"/>
                  <a:pt x="296775" y="1159730"/>
                </a:cubicBezTo>
                <a:cubicBezTo>
                  <a:pt x="293019" y="1159730"/>
                  <a:pt x="293019" y="1159730"/>
                  <a:pt x="293019" y="1159730"/>
                </a:cubicBezTo>
                <a:cubicBezTo>
                  <a:pt x="293019" y="1159730"/>
                  <a:pt x="293019" y="1159730"/>
                  <a:pt x="293019" y="1155970"/>
                </a:cubicBezTo>
                <a:cubicBezTo>
                  <a:pt x="281749" y="1148450"/>
                  <a:pt x="270479" y="1140929"/>
                  <a:pt x="259209" y="1133408"/>
                </a:cubicBezTo>
                <a:cubicBezTo>
                  <a:pt x="251695" y="1125888"/>
                  <a:pt x="244182" y="1122127"/>
                  <a:pt x="236669" y="1114607"/>
                </a:cubicBezTo>
                <a:cubicBezTo>
                  <a:pt x="232912" y="1110847"/>
                  <a:pt x="232912" y="1110847"/>
                  <a:pt x="229156" y="1107086"/>
                </a:cubicBezTo>
                <a:cubicBezTo>
                  <a:pt x="229156" y="1107086"/>
                  <a:pt x="229156" y="1103326"/>
                  <a:pt x="229156" y="1103326"/>
                </a:cubicBezTo>
                <a:cubicBezTo>
                  <a:pt x="225399" y="1099566"/>
                  <a:pt x="229156" y="1095805"/>
                  <a:pt x="229156" y="1095805"/>
                </a:cubicBezTo>
                <a:cubicBezTo>
                  <a:pt x="232912" y="1092045"/>
                  <a:pt x="236669" y="1092045"/>
                  <a:pt x="240425" y="1092045"/>
                </a:cubicBezTo>
                <a:cubicBezTo>
                  <a:pt x="259209" y="1092045"/>
                  <a:pt x="281749" y="1095805"/>
                  <a:pt x="304288" y="1103326"/>
                </a:cubicBezTo>
                <a:lnTo>
                  <a:pt x="393412" y="1124610"/>
                </a:lnTo>
                <a:lnTo>
                  <a:pt x="395857" y="1126358"/>
                </a:lnTo>
                <a:cubicBezTo>
                  <a:pt x="401022" y="1128708"/>
                  <a:pt x="405718" y="1129648"/>
                  <a:pt x="409475" y="1129648"/>
                </a:cubicBezTo>
                <a:lnTo>
                  <a:pt x="409817" y="1129591"/>
                </a:lnTo>
                <a:lnTo>
                  <a:pt x="492121" y="1155970"/>
                </a:lnTo>
                <a:cubicBezTo>
                  <a:pt x="488364" y="1155970"/>
                  <a:pt x="488364" y="1152210"/>
                  <a:pt x="484608" y="1152210"/>
                </a:cubicBezTo>
                <a:cubicBezTo>
                  <a:pt x="477094" y="1137169"/>
                  <a:pt x="465824" y="1129648"/>
                  <a:pt x="458311" y="1125888"/>
                </a:cubicBezTo>
                <a:cubicBezTo>
                  <a:pt x="447041" y="1122127"/>
                  <a:pt x="439528" y="1122127"/>
                  <a:pt x="432014" y="1125888"/>
                </a:cubicBezTo>
                <a:lnTo>
                  <a:pt x="409817" y="1129591"/>
                </a:lnTo>
                <a:lnTo>
                  <a:pt x="396796" y="1125418"/>
                </a:lnTo>
                <a:lnTo>
                  <a:pt x="393412" y="1124610"/>
                </a:lnTo>
                <a:lnTo>
                  <a:pt x="379421" y="1114607"/>
                </a:lnTo>
                <a:cubicBezTo>
                  <a:pt x="368152" y="1103326"/>
                  <a:pt x="356882" y="1088285"/>
                  <a:pt x="341855" y="1077004"/>
                </a:cubicBezTo>
                <a:cubicBezTo>
                  <a:pt x="330585" y="1069483"/>
                  <a:pt x="319315" y="1050682"/>
                  <a:pt x="311802" y="1035641"/>
                </a:cubicBezTo>
                <a:cubicBezTo>
                  <a:pt x="296775" y="1013079"/>
                  <a:pt x="285505" y="986757"/>
                  <a:pt x="274235" y="964195"/>
                </a:cubicBezTo>
                <a:cubicBezTo>
                  <a:pt x="270479" y="949154"/>
                  <a:pt x="262966" y="937873"/>
                  <a:pt x="262966" y="922832"/>
                </a:cubicBezTo>
                <a:cubicBezTo>
                  <a:pt x="259209" y="911551"/>
                  <a:pt x="255452" y="900270"/>
                  <a:pt x="255452" y="888989"/>
                </a:cubicBezTo>
                <a:cubicBezTo>
                  <a:pt x="251695" y="881468"/>
                  <a:pt x="251695" y="873948"/>
                  <a:pt x="255452" y="866427"/>
                </a:cubicBezTo>
                <a:cubicBezTo>
                  <a:pt x="259209" y="855146"/>
                  <a:pt x="262966" y="855146"/>
                  <a:pt x="266722" y="851386"/>
                </a:cubicBezTo>
                <a:cubicBezTo>
                  <a:pt x="274235" y="851386"/>
                  <a:pt x="274235" y="855146"/>
                  <a:pt x="281749" y="858907"/>
                </a:cubicBezTo>
                <a:cubicBezTo>
                  <a:pt x="285505" y="862667"/>
                  <a:pt x="289262" y="870187"/>
                  <a:pt x="296775" y="873948"/>
                </a:cubicBezTo>
                <a:cubicBezTo>
                  <a:pt x="304288" y="885229"/>
                  <a:pt x="311802" y="896510"/>
                  <a:pt x="323072" y="904030"/>
                </a:cubicBezTo>
                <a:cubicBezTo>
                  <a:pt x="326828" y="904030"/>
                  <a:pt x="326828" y="904030"/>
                  <a:pt x="326828" y="904030"/>
                </a:cubicBezTo>
                <a:cubicBezTo>
                  <a:pt x="326828" y="900270"/>
                  <a:pt x="326828" y="896510"/>
                  <a:pt x="326828" y="892749"/>
                </a:cubicBezTo>
                <a:cubicBezTo>
                  <a:pt x="323072" y="881468"/>
                  <a:pt x="319315" y="870187"/>
                  <a:pt x="319315" y="858907"/>
                </a:cubicBezTo>
                <a:cubicBezTo>
                  <a:pt x="319315" y="851386"/>
                  <a:pt x="319315" y="847626"/>
                  <a:pt x="319315" y="843865"/>
                </a:cubicBezTo>
                <a:cubicBezTo>
                  <a:pt x="319315" y="840105"/>
                  <a:pt x="319315" y="840105"/>
                  <a:pt x="319315" y="840105"/>
                </a:cubicBezTo>
                <a:cubicBezTo>
                  <a:pt x="319315" y="836345"/>
                  <a:pt x="319315" y="836345"/>
                  <a:pt x="319315" y="836345"/>
                </a:cubicBezTo>
                <a:cubicBezTo>
                  <a:pt x="323072" y="836345"/>
                  <a:pt x="323072" y="836345"/>
                  <a:pt x="323072" y="836345"/>
                </a:cubicBezTo>
                <a:cubicBezTo>
                  <a:pt x="326828" y="840105"/>
                  <a:pt x="326828" y="840105"/>
                  <a:pt x="326828" y="840105"/>
                </a:cubicBezTo>
                <a:cubicBezTo>
                  <a:pt x="334342" y="847626"/>
                  <a:pt x="338099" y="855146"/>
                  <a:pt x="345612" y="862667"/>
                </a:cubicBezTo>
                <a:cubicBezTo>
                  <a:pt x="360638" y="888989"/>
                  <a:pt x="379421" y="904030"/>
                  <a:pt x="398205" y="919071"/>
                </a:cubicBezTo>
                <a:cubicBezTo>
                  <a:pt x="424501" y="937873"/>
                  <a:pt x="447041" y="952914"/>
                  <a:pt x="473338" y="964195"/>
                </a:cubicBezTo>
                <a:cubicBezTo>
                  <a:pt x="499634" y="975476"/>
                  <a:pt x="522174" y="982996"/>
                  <a:pt x="548471" y="982996"/>
                </a:cubicBezTo>
                <a:cubicBezTo>
                  <a:pt x="555984" y="982996"/>
                  <a:pt x="567254" y="982996"/>
                  <a:pt x="574767" y="979236"/>
                </a:cubicBezTo>
                <a:cubicBezTo>
                  <a:pt x="582281" y="979236"/>
                  <a:pt x="586037" y="975476"/>
                  <a:pt x="593550" y="967955"/>
                </a:cubicBezTo>
                <a:cubicBezTo>
                  <a:pt x="593550" y="967955"/>
                  <a:pt x="593550" y="967955"/>
                  <a:pt x="593550" y="964195"/>
                </a:cubicBezTo>
                <a:cubicBezTo>
                  <a:pt x="593550" y="964195"/>
                  <a:pt x="597307" y="964195"/>
                  <a:pt x="597307" y="964195"/>
                </a:cubicBezTo>
                <a:cubicBezTo>
                  <a:pt x="601064" y="964195"/>
                  <a:pt x="604820" y="967955"/>
                  <a:pt x="604820" y="967955"/>
                </a:cubicBezTo>
                <a:cubicBezTo>
                  <a:pt x="612334" y="967955"/>
                  <a:pt x="619847" y="971716"/>
                  <a:pt x="627360" y="971716"/>
                </a:cubicBezTo>
                <a:cubicBezTo>
                  <a:pt x="631117" y="975476"/>
                  <a:pt x="631117" y="975476"/>
                  <a:pt x="634874" y="975476"/>
                </a:cubicBezTo>
                <a:cubicBezTo>
                  <a:pt x="634874" y="975476"/>
                  <a:pt x="634874" y="975476"/>
                  <a:pt x="638630" y="975476"/>
                </a:cubicBezTo>
                <a:cubicBezTo>
                  <a:pt x="638630" y="971716"/>
                  <a:pt x="638630" y="975476"/>
                  <a:pt x="638630" y="971716"/>
                </a:cubicBezTo>
                <a:cubicBezTo>
                  <a:pt x="638630" y="967955"/>
                  <a:pt x="638630" y="967955"/>
                  <a:pt x="634874" y="967955"/>
                </a:cubicBezTo>
                <a:cubicBezTo>
                  <a:pt x="634874" y="964195"/>
                  <a:pt x="634874" y="964195"/>
                  <a:pt x="634874" y="960435"/>
                </a:cubicBezTo>
                <a:cubicBezTo>
                  <a:pt x="631117" y="956674"/>
                  <a:pt x="623603" y="949154"/>
                  <a:pt x="619847" y="945393"/>
                </a:cubicBezTo>
                <a:cubicBezTo>
                  <a:pt x="589794" y="911551"/>
                  <a:pt x="555984" y="896510"/>
                  <a:pt x="522174" y="885229"/>
                </a:cubicBezTo>
                <a:cubicBezTo>
                  <a:pt x="507148" y="881468"/>
                  <a:pt x="492121" y="877708"/>
                  <a:pt x="473338" y="881468"/>
                </a:cubicBezTo>
                <a:cubicBezTo>
                  <a:pt x="462068" y="885229"/>
                  <a:pt x="450798" y="888989"/>
                  <a:pt x="439528" y="900270"/>
                </a:cubicBezTo>
                <a:cubicBezTo>
                  <a:pt x="435771" y="904030"/>
                  <a:pt x="435771" y="904030"/>
                  <a:pt x="432014" y="904030"/>
                </a:cubicBezTo>
                <a:cubicBezTo>
                  <a:pt x="432014" y="904030"/>
                  <a:pt x="428258" y="904030"/>
                  <a:pt x="424501" y="904030"/>
                </a:cubicBezTo>
                <a:cubicBezTo>
                  <a:pt x="416988" y="900270"/>
                  <a:pt x="409475" y="892749"/>
                  <a:pt x="405718" y="885229"/>
                </a:cubicBezTo>
                <a:cubicBezTo>
                  <a:pt x="386935" y="866427"/>
                  <a:pt x="368152" y="843865"/>
                  <a:pt x="349368" y="821304"/>
                </a:cubicBezTo>
                <a:cubicBezTo>
                  <a:pt x="330585" y="798742"/>
                  <a:pt x="308045" y="776180"/>
                  <a:pt x="289262" y="761139"/>
                </a:cubicBezTo>
                <a:cubicBezTo>
                  <a:pt x="281749" y="753618"/>
                  <a:pt x="270479" y="749858"/>
                  <a:pt x="262966" y="746098"/>
                </a:cubicBezTo>
                <a:cubicBezTo>
                  <a:pt x="251695" y="746098"/>
                  <a:pt x="247939" y="749858"/>
                  <a:pt x="240425" y="753618"/>
                </a:cubicBezTo>
                <a:cubicBezTo>
                  <a:pt x="236669" y="753618"/>
                  <a:pt x="236669" y="757378"/>
                  <a:pt x="232912" y="757378"/>
                </a:cubicBezTo>
                <a:cubicBezTo>
                  <a:pt x="232912" y="753618"/>
                  <a:pt x="229156" y="753618"/>
                  <a:pt x="225399" y="753618"/>
                </a:cubicBezTo>
                <a:cubicBezTo>
                  <a:pt x="221642" y="749858"/>
                  <a:pt x="214129" y="742337"/>
                  <a:pt x="210373" y="734817"/>
                </a:cubicBezTo>
                <a:cubicBezTo>
                  <a:pt x="199102" y="716015"/>
                  <a:pt x="187832" y="693453"/>
                  <a:pt x="176563" y="670892"/>
                </a:cubicBezTo>
                <a:cubicBezTo>
                  <a:pt x="169049" y="659611"/>
                  <a:pt x="165293" y="648330"/>
                  <a:pt x="165293" y="637049"/>
                </a:cubicBezTo>
                <a:cubicBezTo>
                  <a:pt x="161536" y="633289"/>
                  <a:pt x="161536" y="629528"/>
                  <a:pt x="161536" y="625768"/>
                </a:cubicBezTo>
                <a:cubicBezTo>
                  <a:pt x="157779" y="622008"/>
                  <a:pt x="157779" y="618247"/>
                  <a:pt x="157779" y="614487"/>
                </a:cubicBezTo>
                <a:cubicBezTo>
                  <a:pt x="157779" y="614487"/>
                  <a:pt x="157779" y="614487"/>
                  <a:pt x="157779" y="610727"/>
                </a:cubicBezTo>
                <a:cubicBezTo>
                  <a:pt x="161536" y="610727"/>
                  <a:pt x="161536" y="606967"/>
                  <a:pt x="161536" y="606967"/>
                </a:cubicBezTo>
                <a:cubicBezTo>
                  <a:pt x="169049" y="610727"/>
                  <a:pt x="172806" y="618247"/>
                  <a:pt x="180319" y="625768"/>
                </a:cubicBezTo>
                <a:cubicBezTo>
                  <a:pt x="191589" y="637049"/>
                  <a:pt x="202859" y="648330"/>
                  <a:pt x="210373" y="655850"/>
                </a:cubicBezTo>
                <a:cubicBezTo>
                  <a:pt x="210373" y="655850"/>
                  <a:pt x="214129" y="655850"/>
                  <a:pt x="214129" y="655850"/>
                </a:cubicBezTo>
                <a:cubicBezTo>
                  <a:pt x="214129" y="655850"/>
                  <a:pt x="217886" y="655850"/>
                  <a:pt x="217886" y="652090"/>
                </a:cubicBezTo>
                <a:cubicBezTo>
                  <a:pt x="217886" y="652090"/>
                  <a:pt x="217886" y="648330"/>
                  <a:pt x="217886" y="644570"/>
                </a:cubicBezTo>
                <a:cubicBezTo>
                  <a:pt x="217886" y="614487"/>
                  <a:pt x="214129" y="584405"/>
                  <a:pt x="214129" y="558083"/>
                </a:cubicBezTo>
                <a:cubicBezTo>
                  <a:pt x="217886" y="550562"/>
                  <a:pt x="217886" y="543041"/>
                  <a:pt x="217886" y="539281"/>
                </a:cubicBezTo>
                <a:cubicBezTo>
                  <a:pt x="217886" y="539281"/>
                  <a:pt x="217886" y="535521"/>
                  <a:pt x="217886" y="535521"/>
                </a:cubicBezTo>
                <a:cubicBezTo>
                  <a:pt x="217886" y="531761"/>
                  <a:pt x="217886" y="531761"/>
                  <a:pt x="217886" y="531761"/>
                </a:cubicBezTo>
                <a:cubicBezTo>
                  <a:pt x="217886" y="531761"/>
                  <a:pt x="214129" y="531761"/>
                  <a:pt x="214129" y="531761"/>
                </a:cubicBezTo>
                <a:cubicBezTo>
                  <a:pt x="214129" y="531761"/>
                  <a:pt x="214129" y="531761"/>
                  <a:pt x="210373" y="531761"/>
                </a:cubicBezTo>
                <a:cubicBezTo>
                  <a:pt x="210373" y="531761"/>
                  <a:pt x="210373" y="531761"/>
                  <a:pt x="206616" y="535521"/>
                </a:cubicBezTo>
                <a:cubicBezTo>
                  <a:pt x="202859" y="539281"/>
                  <a:pt x="195346" y="543041"/>
                  <a:pt x="191589" y="543041"/>
                </a:cubicBezTo>
                <a:cubicBezTo>
                  <a:pt x="180319" y="543041"/>
                  <a:pt x="169049" y="539281"/>
                  <a:pt x="161536" y="528000"/>
                </a:cubicBezTo>
                <a:cubicBezTo>
                  <a:pt x="146509" y="512959"/>
                  <a:pt x="135239" y="486637"/>
                  <a:pt x="123970" y="460315"/>
                </a:cubicBezTo>
                <a:cubicBezTo>
                  <a:pt x="112700" y="437753"/>
                  <a:pt x="105186" y="411431"/>
                  <a:pt x="97673" y="385109"/>
                </a:cubicBezTo>
                <a:cubicBezTo>
                  <a:pt x="90160" y="366307"/>
                  <a:pt x="82646" y="339985"/>
                  <a:pt x="71377" y="321184"/>
                </a:cubicBezTo>
                <a:cubicBezTo>
                  <a:pt x="63863" y="313663"/>
                  <a:pt x="60106" y="306143"/>
                  <a:pt x="52593" y="298622"/>
                </a:cubicBezTo>
                <a:cubicBezTo>
                  <a:pt x="45080" y="291101"/>
                  <a:pt x="41323" y="291101"/>
                  <a:pt x="33810" y="287341"/>
                </a:cubicBezTo>
                <a:cubicBezTo>
                  <a:pt x="33810" y="287341"/>
                  <a:pt x="33810" y="287341"/>
                  <a:pt x="30053" y="287341"/>
                </a:cubicBezTo>
                <a:cubicBezTo>
                  <a:pt x="30053" y="287341"/>
                  <a:pt x="30053" y="287341"/>
                  <a:pt x="30053" y="283581"/>
                </a:cubicBezTo>
                <a:cubicBezTo>
                  <a:pt x="26297" y="279821"/>
                  <a:pt x="22540" y="276060"/>
                  <a:pt x="22540" y="272300"/>
                </a:cubicBezTo>
                <a:cubicBezTo>
                  <a:pt x="18784" y="261019"/>
                  <a:pt x="15027" y="249738"/>
                  <a:pt x="11270" y="238457"/>
                </a:cubicBezTo>
                <a:cubicBezTo>
                  <a:pt x="7513" y="227176"/>
                  <a:pt x="3757" y="215895"/>
                  <a:pt x="3757" y="204614"/>
                </a:cubicBezTo>
                <a:cubicBezTo>
                  <a:pt x="0" y="200854"/>
                  <a:pt x="0" y="197094"/>
                  <a:pt x="0" y="193334"/>
                </a:cubicBezTo>
                <a:cubicBezTo>
                  <a:pt x="0" y="193334"/>
                  <a:pt x="0" y="193334"/>
                  <a:pt x="0" y="189573"/>
                </a:cubicBezTo>
                <a:cubicBezTo>
                  <a:pt x="0" y="189573"/>
                  <a:pt x="3757" y="189573"/>
                  <a:pt x="3757" y="189573"/>
                </a:cubicBezTo>
                <a:cubicBezTo>
                  <a:pt x="3757" y="189573"/>
                  <a:pt x="7513" y="189573"/>
                  <a:pt x="7513" y="193334"/>
                </a:cubicBezTo>
                <a:cubicBezTo>
                  <a:pt x="11270" y="193334"/>
                  <a:pt x="15027" y="197094"/>
                  <a:pt x="15027" y="200854"/>
                </a:cubicBezTo>
                <a:cubicBezTo>
                  <a:pt x="26297" y="208375"/>
                  <a:pt x="33810" y="215895"/>
                  <a:pt x="41323" y="223416"/>
                </a:cubicBezTo>
                <a:cubicBezTo>
                  <a:pt x="63863" y="245978"/>
                  <a:pt x="86403" y="272300"/>
                  <a:pt x="108943" y="294862"/>
                </a:cubicBezTo>
                <a:cubicBezTo>
                  <a:pt x="131483" y="317423"/>
                  <a:pt x="150266" y="339985"/>
                  <a:pt x="172806" y="362547"/>
                </a:cubicBezTo>
                <a:cubicBezTo>
                  <a:pt x="180319" y="366307"/>
                  <a:pt x="187832" y="373828"/>
                  <a:pt x="195346" y="377588"/>
                </a:cubicBezTo>
                <a:cubicBezTo>
                  <a:pt x="195346" y="381349"/>
                  <a:pt x="199102" y="381349"/>
                  <a:pt x="199102" y="381349"/>
                </a:cubicBezTo>
                <a:cubicBezTo>
                  <a:pt x="202859" y="381349"/>
                  <a:pt x="202859" y="381349"/>
                  <a:pt x="202859" y="381349"/>
                </a:cubicBezTo>
                <a:cubicBezTo>
                  <a:pt x="202859" y="366307"/>
                  <a:pt x="202859" y="355026"/>
                  <a:pt x="202859" y="339985"/>
                </a:cubicBezTo>
                <a:cubicBezTo>
                  <a:pt x="202859" y="339985"/>
                  <a:pt x="202859" y="339985"/>
                  <a:pt x="199102" y="339985"/>
                </a:cubicBezTo>
                <a:cubicBezTo>
                  <a:pt x="195346" y="336225"/>
                  <a:pt x="191589" y="336225"/>
                  <a:pt x="187832" y="332465"/>
                </a:cubicBezTo>
                <a:cubicBezTo>
                  <a:pt x="157779" y="306143"/>
                  <a:pt x="123970" y="261019"/>
                  <a:pt x="101430" y="219656"/>
                </a:cubicBezTo>
                <a:cubicBezTo>
                  <a:pt x="86403" y="193334"/>
                  <a:pt x="71377" y="163251"/>
                  <a:pt x="60106" y="136929"/>
                </a:cubicBezTo>
                <a:cubicBezTo>
                  <a:pt x="56350" y="121888"/>
                  <a:pt x="52593" y="106847"/>
                  <a:pt x="52593" y="91806"/>
                </a:cubicBezTo>
                <a:cubicBezTo>
                  <a:pt x="48837" y="80525"/>
                  <a:pt x="45080" y="65483"/>
                  <a:pt x="45080" y="54203"/>
                </a:cubicBezTo>
                <a:cubicBezTo>
                  <a:pt x="45080" y="50442"/>
                  <a:pt x="48837" y="46682"/>
                  <a:pt x="48837" y="42922"/>
                </a:cubicBezTo>
                <a:cubicBezTo>
                  <a:pt x="52593" y="39161"/>
                  <a:pt x="52593" y="35401"/>
                  <a:pt x="56350" y="35401"/>
                </a:cubicBezTo>
                <a:cubicBezTo>
                  <a:pt x="60106" y="35401"/>
                  <a:pt x="67620" y="39161"/>
                  <a:pt x="78890" y="42922"/>
                </a:cubicBezTo>
                <a:cubicBezTo>
                  <a:pt x="101430" y="57963"/>
                  <a:pt x="123970" y="80525"/>
                  <a:pt x="146509" y="103086"/>
                </a:cubicBezTo>
                <a:cubicBezTo>
                  <a:pt x="169049" y="125648"/>
                  <a:pt x="195346" y="151970"/>
                  <a:pt x="217886" y="174532"/>
                </a:cubicBezTo>
                <a:cubicBezTo>
                  <a:pt x="232912" y="189573"/>
                  <a:pt x="251695" y="208375"/>
                  <a:pt x="266722" y="212135"/>
                </a:cubicBezTo>
                <a:cubicBezTo>
                  <a:pt x="334342" y="227176"/>
                  <a:pt x="401961" y="313663"/>
                  <a:pt x="465824" y="324944"/>
                </a:cubicBezTo>
                <a:cubicBezTo>
                  <a:pt x="488364" y="324944"/>
                  <a:pt x="507148" y="336225"/>
                  <a:pt x="529687" y="358787"/>
                </a:cubicBezTo>
                <a:cubicBezTo>
                  <a:pt x="552227" y="377588"/>
                  <a:pt x="574767" y="396390"/>
                  <a:pt x="597307" y="411431"/>
                </a:cubicBezTo>
                <a:cubicBezTo>
                  <a:pt x="616090" y="422712"/>
                  <a:pt x="634874" y="430232"/>
                  <a:pt x="657413" y="437753"/>
                </a:cubicBezTo>
                <a:cubicBezTo>
                  <a:pt x="668683" y="445274"/>
                  <a:pt x="679953" y="449034"/>
                  <a:pt x="691223" y="456555"/>
                </a:cubicBezTo>
                <a:cubicBezTo>
                  <a:pt x="694980" y="460315"/>
                  <a:pt x="698736" y="464075"/>
                  <a:pt x="702493" y="467835"/>
                </a:cubicBezTo>
                <a:cubicBezTo>
                  <a:pt x="706250" y="467835"/>
                  <a:pt x="706250" y="467835"/>
                  <a:pt x="706250" y="467835"/>
                </a:cubicBezTo>
                <a:cubicBezTo>
                  <a:pt x="706250" y="471596"/>
                  <a:pt x="706250" y="471596"/>
                  <a:pt x="710006" y="471596"/>
                </a:cubicBezTo>
                <a:cubicBezTo>
                  <a:pt x="710006" y="475356"/>
                  <a:pt x="710006" y="475356"/>
                  <a:pt x="710006" y="479116"/>
                </a:cubicBezTo>
                <a:cubicBezTo>
                  <a:pt x="710006" y="479116"/>
                  <a:pt x="706250" y="482877"/>
                  <a:pt x="706250" y="482877"/>
                </a:cubicBezTo>
                <a:cubicBezTo>
                  <a:pt x="706250" y="482877"/>
                  <a:pt x="702493" y="486637"/>
                  <a:pt x="698736" y="486637"/>
                </a:cubicBezTo>
                <a:cubicBezTo>
                  <a:pt x="691223" y="486637"/>
                  <a:pt x="683710" y="482877"/>
                  <a:pt x="672440" y="479116"/>
                </a:cubicBezTo>
                <a:cubicBezTo>
                  <a:pt x="646143" y="464075"/>
                  <a:pt x="616090" y="445274"/>
                  <a:pt x="589794" y="430232"/>
                </a:cubicBezTo>
                <a:cubicBezTo>
                  <a:pt x="559741" y="411431"/>
                  <a:pt x="525931" y="392630"/>
                  <a:pt x="495877" y="377588"/>
                </a:cubicBezTo>
                <a:cubicBezTo>
                  <a:pt x="484608" y="373828"/>
                  <a:pt x="477094" y="370068"/>
                  <a:pt x="465824" y="370068"/>
                </a:cubicBezTo>
                <a:cubicBezTo>
                  <a:pt x="462068" y="370068"/>
                  <a:pt x="458311" y="370068"/>
                  <a:pt x="450798" y="370068"/>
                </a:cubicBezTo>
                <a:cubicBezTo>
                  <a:pt x="450798" y="370068"/>
                  <a:pt x="447041" y="373828"/>
                  <a:pt x="447041" y="377588"/>
                </a:cubicBezTo>
                <a:cubicBezTo>
                  <a:pt x="447041" y="377588"/>
                  <a:pt x="443284" y="381349"/>
                  <a:pt x="443284" y="381349"/>
                </a:cubicBezTo>
                <a:cubicBezTo>
                  <a:pt x="443284" y="381349"/>
                  <a:pt x="447041" y="381349"/>
                  <a:pt x="447041" y="381349"/>
                </a:cubicBezTo>
                <a:cubicBezTo>
                  <a:pt x="447041" y="385109"/>
                  <a:pt x="447041" y="385109"/>
                  <a:pt x="447041" y="385109"/>
                </a:cubicBezTo>
                <a:cubicBezTo>
                  <a:pt x="447041" y="388869"/>
                  <a:pt x="450798" y="388869"/>
                  <a:pt x="454554" y="392630"/>
                </a:cubicBezTo>
                <a:cubicBezTo>
                  <a:pt x="465824" y="403910"/>
                  <a:pt x="473338" y="411431"/>
                  <a:pt x="484608" y="415191"/>
                </a:cubicBezTo>
                <a:cubicBezTo>
                  <a:pt x="514661" y="441513"/>
                  <a:pt x="544714" y="460315"/>
                  <a:pt x="578524" y="479116"/>
                </a:cubicBezTo>
                <a:cubicBezTo>
                  <a:pt x="608577" y="501678"/>
                  <a:pt x="642387" y="520480"/>
                  <a:pt x="676196" y="543041"/>
                </a:cubicBezTo>
                <a:cubicBezTo>
                  <a:pt x="687466" y="554322"/>
                  <a:pt x="698736" y="561843"/>
                  <a:pt x="710006" y="569364"/>
                </a:cubicBezTo>
                <a:cubicBezTo>
                  <a:pt x="713763" y="573124"/>
                  <a:pt x="721276" y="576884"/>
                  <a:pt x="728790" y="584405"/>
                </a:cubicBezTo>
                <a:cubicBezTo>
                  <a:pt x="728790" y="588165"/>
                  <a:pt x="732546" y="588165"/>
                  <a:pt x="736303" y="591925"/>
                </a:cubicBezTo>
                <a:cubicBezTo>
                  <a:pt x="736303" y="591925"/>
                  <a:pt x="740059" y="591925"/>
                  <a:pt x="740059" y="591925"/>
                </a:cubicBezTo>
                <a:cubicBezTo>
                  <a:pt x="743816" y="588165"/>
                  <a:pt x="747573" y="584405"/>
                  <a:pt x="747573" y="580644"/>
                </a:cubicBezTo>
                <a:cubicBezTo>
                  <a:pt x="751329" y="576884"/>
                  <a:pt x="751329" y="576884"/>
                  <a:pt x="751329" y="576884"/>
                </a:cubicBezTo>
                <a:cubicBezTo>
                  <a:pt x="751329" y="573124"/>
                  <a:pt x="755086" y="573124"/>
                  <a:pt x="755086" y="573124"/>
                </a:cubicBezTo>
                <a:cubicBezTo>
                  <a:pt x="762599" y="573124"/>
                  <a:pt x="766356" y="576884"/>
                  <a:pt x="773869" y="576884"/>
                </a:cubicBezTo>
                <a:cubicBezTo>
                  <a:pt x="788896" y="580644"/>
                  <a:pt x="807679" y="588165"/>
                  <a:pt x="826463" y="595686"/>
                </a:cubicBezTo>
                <a:cubicBezTo>
                  <a:pt x="852759" y="606967"/>
                  <a:pt x="886569" y="622008"/>
                  <a:pt x="916622" y="637049"/>
                </a:cubicBezTo>
                <a:cubicBezTo>
                  <a:pt x="882812" y="614487"/>
                  <a:pt x="852759" y="584405"/>
                  <a:pt x="822706" y="558083"/>
                </a:cubicBezTo>
                <a:cubicBezTo>
                  <a:pt x="807679" y="546802"/>
                  <a:pt x="796409" y="535521"/>
                  <a:pt x="785139" y="520480"/>
                </a:cubicBezTo>
                <a:cubicBezTo>
                  <a:pt x="773869" y="505438"/>
                  <a:pt x="762599" y="490397"/>
                  <a:pt x="755086" y="475356"/>
                </a:cubicBezTo>
                <a:cubicBezTo>
                  <a:pt x="751329" y="471596"/>
                  <a:pt x="751329" y="467835"/>
                  <a:pt x="747573" y="460315"/>
                </a:cubicBezTo>
                <a:cubicBezTo>
                  <a:pt x="747573" y="460315"/>
                  <a:pt x="747573" y="456555"/>
                  <a:pt x="747573" y="456555"/>
                </a:cubicBezTo>
                <a:cubicBezTo>
                  <a:pt x="751329" y="456555"/>
                  <a:pt x="751329" y="456555"/>
                  <a:pt x="751329" y="456555"/>
                </a:cubicBezTo>
                <a:cubicBezTo>
                  <a:pt x="751329" y="456555"/>
                  <a:pt x="751329" y="456555"/>
                  <a:pt x="755086" y="460315"/>
                </a:cubicBezTo>
                <a:cubicBezTo>
                  <a:pt x="755086" y="460315"/>
                  <a:pt x="755086" y="460315"/>
                  <a:pt x="758843" y="460315"/>
                </a:cubicBezTo>
                <a:cubicBezTo>
                  <a:pt x="762599" y="464075"/>
                  <a:pt x="762599" y="467835"/>
                  <a:pt x="766356" y="467835"/>
                </a:cubicBezTo>
                <a:cubicBezTo>
                  <a:pt x="777626" y="479116"/>
                  <a:pt x="785139" y="490397"/>
                  <a:pt x="796409" y="501678"/>
                </a:cubicBezTo>
                <a:cubicBezTo>
                  <a:pt x="856516" y="561843"/>
                  <a:pt x="920378" y="580644"/>
                  <a:pt x="976728" y="648330"/>
                </a:cubicBezTo>
                <a:cubicBezTo>
                  <a:pt x="972972" y="648330"/>
                  <a:pt x="972972" y="648330"/>
                  <a:pt x="969215" y="648330"/>
                </a:cubicBezTo>
                <a:cubicBezTo>
                  <a:pt x="972972" y="655850"/>
                  <a:pt x="969215" y="659611"/>
                  <a:pt x="969215" y="663371"/>
                </a:cubicBezTo>
                <a:cubicBezTo>
                  <a:pt x="969215" y="663371"/>
                  <a:pt x="969215" y="663371"/>
                  <a:pt x="965458" y="663371"/>
                </a:cubicBezTo>
                <a:cubicBezTo>
                  <a:pt x="969215" y="663371"/>
                  <a:pt x="972972" y="667131"/>
                  <a:pt x="976728" y="667131"/>
                </a:cubicBezTo>
                <a:cubicBezTo>
                  <a:pt x="995511" y="678412"/>
                  <a:pt x="1014295" y="689693"/>
                  <a:pt x="1033078" y="697214"/>
                </a:cubicBezTo>
                <a:cubicBezTo>
                  <a:pt x="1025565" y="685933"/>
                  <a:pt x="1018051" y="674652"/>
                  <a:pt x="1010538" y="663371"/>
                </a:cubicBezTo>
                <a:cubicBezTo>
                  <a:pt x="1006781" y="659611"/>
                  <a:pt x="1003025" y="655850"/>
                  <a:pt x="999268" y="648330"/>
                </a:cubicBezTo>
                <a:cubicBezTo>
                  <a:pt x="999268" y="644570"/>
                  <a:pt x="999268" y="644570"/>
                  <a:pt x="999268" y="640809"/>
                </a:cubicBezTo>
                <a:cubicBezTo>
                  <a:pt x="999268" y="640809"/>
                  <a:pt x="999268" y="637049"/>
                  <a:pt x="999268" y="637049"/>
                </a:cubicBezTo>
                <a:cubicBezTo>
                  <a:pt x="1003025" y="637049"/>
                  <a:pt x="1003025" y="637049"/>
                  <a:pt x="1003025" y="637049"/>
                </a:cubicBezTo>
                <a:cubicBezTo>
                  <a:pt x="1006781" y="637049"/>
                  <a:pt x="1006781" y="637049"/>
                  <a:pt x="1010538" y="640809"/>
                </a:cubicBezTo>
                <a:cubicBezTo>
                  <a:pt x="1010538" y="640809"/>
                  <a:pt x="1014295" y="640809"/>
                  <a:pt x="1018051" y="640809"/>
                </a:cubicBezTo>
                <a:cubicBezTo>
                  <a:pt x="1021808" y="644570"/>
                  <a:pt x="1029321" y="652090"/>
                  <a:pt x="1036835" y="655850"/>
                </a:cubicBezTo>
                <a:cubicBezTo>
                  <a:pt x="1033078" y="648330"/>
                  <a:pt x="1025565" y="637049"/>
                  <a:pt x="1018051" y="629528"/>
                </a:cubicBezTo>
                <a:cubicBezTo>
                  <a:pt x="1014295" y="622008"/>
                  <a:pt x="1010538" y="614487"/>
                  <a:pt x="1003025" y="610727"/>
                </a:cubicBezTo>
                <a:cubicBezTo>
                  <a:pt x="1003025" y="610727"/>
                  <a:pt x="1003025" y="610727"/>
                  <a:pt x="1003025" y="606967"/>
                </a:cubicBezTo>
                <a:cubicBezTo>
                  <a:pt x="999268" y="606967"/>
                  <a:pt x="999268" y="606967"/>
                  <a:pt x="999268" y="606967"/>
                </a:cubicBezTo>
                <a:cubicBezTo>
                  <a:pt x="995511" y="606967"/>
                  <a:pt x="995511" y="603206"/>
                  <a:pt x="991755" y="603206"/>
                </a:cubicBezTo>
                <a:cubicBezTo>
                  <a:pt x="980485" y="591925"/>
                  <a:pt x="972972" y="576884"/>
                  <a:pt x="965458" y="561843"/>
                </a:cubicBezTo>
                <a:cubicBezTo>
                  <a:pt x="961702" y="561843"/>
                  <a:pt x="961702" y="558083"/>
                  <a:pt x="961702" y="558083"/>
                </a:cubicBezTo>
                <a:cubicBezTo>
                  <a:pt x="961702" y="558083"/>
                  <a:pt x="957945" y="554322"/>
                  <a:pt x="957945" y="554322"/>
                </a:cubicBezTo>
                <a:cubicBezTo>
                  <a:pt x="942918" y="539281"/>
                  <a:pt x="927892" y="528000"/>
                  <a:pt x="912865" y="520480"/>
                </a:cubicBezTo>
                <a:cubicBezTo>
                  <a:pt x="890325" y="509199"/>
                  <a:pt x="871542" y="497918"/>
                  <a:pt x="852759" y="490397"/>
                </a:cubicBezTo>
                <a:cubicBezTo>
                  <a:pt x="849002" y="490397"/>
                  <a:pt x="845246" y="490397"/>
                  <a:pt x="845246" y="486637"/>
                </a:cubicBezTo>
                <a:cubicBezTo>
                  <a:pt x="841489" y="486637"/>
                  <a:pt x="837732" y="482877"/>
                  <a:pt x="837732" y="482877"/>
                </a:cubicBezTo>
                <a:cubicBezTo>
                  <a:pt x="830219" y="479116"/>
                  <a:pt x="826463" y="471596"/>
                  <a:pt x="818949" y="467835"/>
                </a:cubicBezTo>
                <a:cubicBezTo>
                  <a:pt x="811436" y="456555"/>
                  <a:pt x="803923" y="441513"/>
                  <a:pt x="796409" y="430232"/>
                </a:cubicBezTo>
                <a:cubicBezTo>
                  <a:pt x="788896" y="418952"/>
                  <a:pt x="781383" y="407671"/>
                  <a:pt x="781383" y="396390"/>
                </a:cubicBezTo>
                <a:cubicBezTo>
                  <a:pt x="781383" y="392630"/>
                  <a:pt x="781383" y="388869"/>
                  <a:pt x="781383" y="388869"/>
                </a:cubicBezTo>
                <a:cubicBezTo>
                  <a:pt x="781383" y="385109"/>
                  <a:pt x="781383" y="385109"/>
                  <a:pt x="781383" y="385109"/>
                </a:cubicBezTo>
                <a:cubicBezTo>
                  <a:pt x="758843" y="362547"/>
                  <a:pt x="732546" y="332465"/>
                  <a:pt x="706250" y="309903"/>
                </a:cubicBezTo>
                <a:cubicBezTo>
                  <a:pt x="694980" y="294862"/>
                  <a:pt x="687466" y="279821"/>
                  <a:pt x="676196" y="264779"/>
                </a:cubicBezTo>
                <a:cubicBezTo>
                  <a:pt x="668683" y="249738"/>
                  <a:pt x="657413" y="234697"/>
                  <a:pt x="653657" y="215895"/>
                </a:cubicBezTo>
                <a:cubicBezTo>
                  <a:pt x="649900" y="212135"/>
                  <a:pt x="646143" y="208375"/>
                  <a:pt x="646143" y="200854"/>
                </a:cubicBezTo>
                <a:cubicBezTo>
                  <a:pt x="646143" y="200854"/>
                  <a:pt x="646143" y="200854"/>
                  <a:pt x="646143" y="197094"/>
                </a:cubicBezTo>
                <a:cubicBezTo>
                  <a:pt x="649900" y="197094"/>
                  <a:pt x="649900" y="200854"/>
                  <a:pt x="649900" y="200854"/>
                </a:cubicBezTo>
                <a:cubicBezTo>
                  <a:pt x="649900" y="200854"/>
                  <a:pt x="649900" y="200854"/>
                  <a:pt x="653657" y="200854"/>
                </a:cubicBezTo>
                <a:cubicBezTo>
                  <a:pt x="653657" y="200854"/>
                  <a:pt x="653657" y="204614"/>
                  <a:pt x="653657" y="204614"/>
                </a:cubicBezTo>
                <a:cubicBezTo>
                  <a:pt x="657413" y="208375"/>
                  <a:pt x="661170" y="212135"/>
                  <a:pt x="661170" y="212135"/>
                </a:cubicBezTo>
                <a:cubicBezTo>
                  <a:pt x="668683" y="223416"/>
                  <a:pt x="679953" y="238457"/>
                  <a:pt x="687466" y="245978"/>
                </a:cubicBezTo>
                <a:cubicBezTo>
                  <a:pt x="740059" y="313663"/>
                  <a:pt x="796409" y="343746"/>
                  <a:pt x="849002" y="415191"/>
                </a:cubicBezTo>
                <a:cubicBezTo>
                  <a:pt x="845246" y="415191"/>
                  <a:pt x="845246" y="415191"/>
                  <a:pt x="845246" y="415191"/>
                </a:cubicBezTo>
                <a:cubicBezTo>
                  <a:pt x="845246" y="415191"/>
                  <a:pt x="845246" y="415191"/>
                  <a:pt x="845246" y="418952"/>
                </a:cubicBezTo>
                <a:cubicBezTo>
                  <a:pt x="860272" y="430232"/>
                  <a:pt x="875299" y="441513"/>
                  <a:pt x="894082" y="452794"/>
                </a:cubicBezTo>
                <a:cubicBezTo>
                  <a:pt x="909109" y="460315"/>
                  <a:pt x="924135" y="471596"/>
                  <a:pt x="939162" y="479116"/>
                </a:cubicBezTo>
                <a:cubicBezTo>
                  <a:pt x="920378" y="456555"/>
                  <a:pt x="905352" y="426472"/>
                  <a:pt x="890325" y="400150"/>
                </a:cubicBezTo>
                <a:cubicBezTo>
                  <a:pt x="871542" y="370068"/>
                  <a:pt x="856516" y="343746"/>
                  <a:pt x="833976" y="317423"/>
                </a:cubicBezTo>
                <a:cubicBezTo>
                  <a:pt x="822706" y="302382"/>
                  <a:pt x="807679" y="291101"/>
                  <a:pt x="796409" y="279821"/>
                </a:cubicBezTo>
                <a:cubicBezTo>
                  <a:pt x="777626" y="264779"/>
                  <a:pt x="758843" y="253498"/>
                  <a:pt x="740059" y="245978"/>
                </a:cubicBezTo>
                <a:cubicBezTo>
                  <a:pt x="740059" y="242217"/>
                  <a:pt x="736303" y="242217"/>
                  <a:pt x="736303" y="238457"/>
                </a:cubicBezTo>
                <a:cubicBezTo>
                  <a:pt x="732546" y="238457"/>
                  <a:pt x="728790" y="238457"/>
                  <a:pt x="725033" y="234697"/>
                </a:cubicBezTo>
                <a:cubicBezTo>
                  <a:pt x="721276" y="230937"/>
                  <a:pt x="717520" y="223416"/>
                  <a:pt x="713763" y="219656"/>
                </a:cubicBezTo>
                <a:cubicBezTo>
                  <a:pt x="706250" y="208375"/>
                  <a:pt x="698736" y="193334"/>
                  <a:pt x="691223" y="178292"/>
                </a:cubicBezTo>
                <a:cubicBezTo>
                  <a:pt x="687466" y="170772"/>
                  <a:pt x="679953" y="155731"/>
                  <a:pt x="679953" y="144450"/>
                </a:cubicBezTo>
                <a:cubicBezTo>
                  <a:pt x="679953" y="140690"/>
                  <a:pt x="679953" y="136929"/>
                  <a:pt x="679953" y="136929"/>
                </a:cubicBezTo>
                <a:cubicBezTo>
                  <a:pt x="683710" y="136929"/>
                  <a:pt x="683710" y="136929"/>
                  <a:pt x="683710" y="136929"/>
                </a:cubicBezTo>
                <a:cubicBezTo>
                  <a:pt x="687466" y="136929"/>
                  <a:pt x="687466" y="136929"/>
                  <a:pt x="687466" y="136929"/>
                </a:cubicBezTo>
                <a:cubicBezTo>
                  <a:pt x="691223" y="136929"/>
                  <a:pt x="694980" y="140690"/>
                  <a:pt x="698736" y="144450"/>
                </a:cubicBezTo>
                <a:cubicBezTo>
                  <a:pt x="706250" y="148210"/>
                  <a:pt x="713763" y="155731"/>
                  <a:pt x="721276" y="159491"/>
                </a:cubicBezTo>
                <a:cubicBezTo>
                  <a:pt x="740059" y="178292"/>
                  <a:pt x="762599" y="193334"/>
                  <a:pt x="781383" y="212135"/>
                </a:cubicBezTo>
                <a:cubicBezTo>
                  <a:pt x="837732" y="257259"/>
                  <a:pt x="890325" y="306143"/>
                  <a:pt x="946675" y="351266"/>
                </a:cubicBezTo>
                <a:cubicBezTo>
                  <a:pt x="950432" y="351266"/>
                  <a:pt x="954188" y="355026"/>
                  <a:pt x="954188" y="355026"/>
                </a:cubicBezTo>
                <a:cubicBezTo>
                  <a:pt x="954188" y="347506"/>
                  <a:pt x="954188" y="339985"/>
                  <a:pt x="957945" y="336225"/>
                </a:cubicBezTo>
                <a:cubicBezTo>
                  <a:pt x="961702" y="328704"/>
                  <a:pt x="965458" y="328704"/>
                  <a:pt x="969215" y="328704"/>
                </a:cubicBezTo>
                <a:cubicBezTo>
                  <a:pt x="972972" y="324944"/>
                  <a:pt x="980485" y="328704"/>
                  <a:pt x="987998" y="328704"/>
                </a:cubicBezTo>
                <a:cubicBezTo>
                  <a:pt x="972972" y="313663"/>
                  <a:pt x="957945" y="298622"/>
                  <a:pt x="946675" y="283581"/>
                </a:cubicBezTo>
                <a:cubicBezTo>
                  <a:pt x="916622" y="253498"/>
                  <a:pt x="890325" y="219656"/>
                  <a:pt x="864029" y="178292"/>
                </a:cubicBezTo>
                <a:cubicBezTo>
                  <a:pt x="856516" y="167012"/>
                  <a:pt x="849002" y="151970"/>
                  <a:pt x="845246" y="136929"/>
                </a:cubicBezTo>
                <a:cubicBezTo>
                  <a:pt x="841489" y="121888"/>
                  <a:pt x="841489" y="110607"/>
                  <a:pt x="845246" y="103086"/>
                </a:cubicBezTo>
                <a:cubicBezTo>
                  <a:pt x="849002" y="99326"/>
                  <a:pt x="852759" y="99326"/>
                  <a:pt x="856516" y="99326"/>
                </a:cubicBezTo>
                <a:cubicBezTo>
                  <a:pt x="860272" y="99326"/>
                  <a:pt x="867785" y="99326"/>
                  <a:pt x="875299" y="103086"/>
                </a:cubicBezTo>
                <a:cubicBezTo>
                  <a:pt x="890325" y="110607"/>
                  <a:pt x="912865" y="121888"/>
                  <a:pt x="931649" y="133169"/>
                </a:cubicBezTo>
                <a:cubicBezTo>
                  <a:pt x="1476362" y="779940"/>
                  <a:pt x="3771673" y="964195"/>
                  <a:pt x="5094013" y="287341"/>
                </a:cubicBezTo>
                <a:cubicBezTo>
                  <a:pt x="5109039" y="276060"/>
                  <a:pt x="5127822" y="264779"/>
                  <a:pt x="5146606" y="253498"/>
                </a:cubicBezTo>
                <a:cubicBezTo>
                  <a:pt x="5161632" y="245978"/>
                  <a:pt x="5172902" y="238457"/>
                  <a:pt x="5187929" y="230937"/>
                </a:cubicBezTo>
                <a:cubicBezTo>
                  <a:pt x="5195442" y="227176"/>
                  <a:pt x="5206712" y="223416"/>
                  <a:pt x="5210469" y="227176"/>
                </a:cubicBezTo>
                <a:cubicBezTo>
                  <a:pt x="5217982" y="230937"/>
                  <a:pt x="5214225" y="238457"/>
                  <a:pt x="5210469" y="249738"/>
                </a:cubicBezTo>
                <a:cubicBezTo>
                  <a:pt x="5210469" y="249738"/>
                  <a:pt x="5210469" y="249738"/>
                  <a:pt x="5210469" y="253498"/>
                </a:cubicBezTo>
                <a:cubicBezTo>
                  <a:pt x="5206712" y="253498"/>
                  <a:pt x="5206712" y="257259"/>
                  <a:pt x="5206712" y="257259"/>
                </a:cubicBezTo>
                <a:cubicBezTo>
                  <a:pt x="5199199" y="264779"/>
                  <a:pt x="5195442" y="268540"/>
                  <a:pt x="5187929" y="272300"/>
                </a:cubicBezTo>
                <a:cubicBezTo>
                  <a:pt x="5169146" y="291101"/>
                  <a:pt x="5150362" y="306143"/>
                  <a:pt x="5127822" y="324944"/>
                </a:cubicBezTo>
                <a:cubicBezTo>
                  <a:pt x="5112796" y="339985"/>
                  <a:pt x="5097769" y="351266"/>
                  <a:pt x="5078986" y="366307"/>
                </a:cubicBezTo>
                <a:cubicBezTo>
                  <a:pt x="5142849" y="321184"/>
                  <a:pt x="5206712" y="272300"/>
                  <a:pt x="5270575" y="227176"/>
                </a:cubicBezTo>
                <a:cubicBezTo>
                  <a:pt x="5341951" y="174532"/>
                  <a:pt x="5413328" y="114367"/>
                  <a:pt x="5488460" y="65483"/>
                </a:cubicBezTo>
                <a:cubicBezTo>
                  <a:pt x="5507244" y="50442"/>
                  <a:pt x="5526027" y="39161"/>
                  <a:pt x="5544810" y="27881"/>
                </a:cubicBezTo>
                <a:cubicBezTo>
                  <a:pt x="5563593" y="20360"/>
                  <a:pt x="5578620" y="9079"/>
                  <a:pt x="5593647" y="5319"/>
                </a:cubicBezTo>
                <a:cubicBezTo>
                  <a:pt x="5597403" y="3439"/>
                  <a:pt x="5602099" y="1558"/>
                  <a:pt x="5606795" y="618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/>
        </p:nvSpPr>
        <p:spPr>
          <a:xfrm>
            <a:off x="6671733" y="902127"/>
            <a:ext cx="2965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Google My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6671733" y="2327180"/>
            <a:ext cx="398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Listing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6671733" y="1614653"/>
            <a:ext cx="3813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Business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6739465" y="3208976"/>
            <a:ext cx="27096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Example </a:t>
            </a: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brand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search</a:t>
            </a:r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6671733" y="3867925"/>
            <a:ext cx="4910700" cy="20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Gives your business a good presence in search results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Reviews are important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7859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962" y="279125"/>
            <a:ext cx="4836075" cy="5849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75" y="76200"/>
            <a:ext cx="4615749" cy="479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926" y="1083400"/>
            <a:ext cx="4925424" cy="473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6950" y="1841375"/>
            <a:ext cx="6625350" cy="4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3075" y="4650050"/>
            <a:ext cx="5551474" cy="21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3169920" y="3652043"/>
            <a:ext cx="58521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Craig Bailey</a:t>
            </a:r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609600" y="5100003"/>
            <a:ext cx="10972800" cy="12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Loves testing digital marketing stuff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Founder of XEN | Digital Agency | Since 2010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Helping businesses generate leads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Worked with LG Solar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4526025" y="4483050"/>
            <a:ext cx="31407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Technical Director | XEN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3">
            <a:alphaModFix/>
          </a:blip>
          <a:srcRect b="951" l="0" r="0" t="961"/>
          <a:stretch/>
        </p:blipFill>
        <p:spPr>
          <a:xfrm>
            <a:off x="4526027" y="571500"/>
            <a:ext cx="3140691" cy="3080543"/>
          </a:xfrm>
          <a:custGeom>
            <a:rect b="b" l="l" r="r" t="t"/>
            <a:pathLst>
              <a:path extrusionOk="0" h="3080543" w="3140691">
                <a:moveTo>
                  <a:pt x="3053770" y="1104106"/>
                </a:moveTo>
                <a:lnTo>
                  <a:pt x="3057651" y="1107278"/>
                </a:lnTo>
                <a:cubicBezTo>
                  <a:pt x="3058963" y="1110045"/>
                  <a:pt x="3059530" y="1113876"/>
                  <a:pt x="3057260" y="1116998"/>
                </a:cubicBezTo>
                <a:close/>
                <a:moveTo>
                  <a:pt x="3053324" y="1102459"/>
                </a:moveTo>
                <a:lnTo>
                  <a:pt x="3053770" y="1104106"/>
                </a:lnTo>
                <a:lnTo>
                  <a:pt x="3053571" y="1103943"/>
                </a:lnTo>
                <a:close/>
                <a:moveTo>
                  <a:pt x="2826160" y="905030"/>
                </a:moveTo>
                <a:lnTo>
                  <a:pt x="2826548" y="905574"/>
                </a:lnTo>
                <a:lnTo>
                  <a:pt x="2826516" y="905665"/>
                </a:lnTo>
                <a:close/>
                <a:moveTo>
                  <a:pt x="2820588" y="895074"/>
                </a:moveTo>
                <a:lnTo>
                  <a:pt x="2826160" y="905030"/>
                </a:lnTo>
                <a:lnTo>
                  <a:pt x="2822504" y="899898"/>
                </a:lnTo>
                <a:cubicBezTo>
                  <a:pt x="2821653" y="898976"/>
                  <a:pt x="2821156" y="898195"/>
                  <a:pt x="2820588" y="895074"/>
                </a:cubicBezTo>
                <a:close/>
                <a:moveTo>
                  <a:pt x="2918492" y="761409"/>
                </a:moveTo>
                <a:cubicBezTo>
                  <a:pt x="2916506" y="766233"/>
                  <a:pt x="2921330" y="775882"/>
                  <a:pt x="2927289" y="780990"/>
                </a:cubicBezTo>
                <a:cubicBezTo>
                  <a:pt x="2927857" y="785247"/>
                  <a:pt x="2926722" y="790355"/>
                  <a:pt x="2924168" y="790355"/>
                </a:cubicBezTo>
                <a:cubicBezTo>
                  <a:pt x="2925019" y="790923"/>
                  <a:pt x="2925587" y="790923"/>
                  <a:pt x="2926154" y="790923"/>
                </a:cubicBezTo>
                <a:cubicBezTo>
                  <a:pt x="2929560" y="796031"/>
                  <a:pt x="2923884" y="798869"/>
                  <a:pt x="2921614" y="790355"/>
                </a:cubicBezTo>
                <a:cubicBezTo>
                  <a:pt x="2920479" y="797450"/>
                  <a:pt x="2931830" y="806247"/>
                  <a:pt x="2925870" y="808234"/>
                </a:cubicBezTo>
                <a:cubicBezTo>
                  <a:pt x="2927006" y="809937"/>
                  <a:pt x="2927857" y="809937"/>
                  <a:pt x="2928424" y="809937"/>
                </a:cubicBezTo>
                <a:cubicBezTo>
                  <a:pt x="2927857" y="805680"/>
                  <a:pt x="2927857" y="801991"/>
                  <a:pt x="2929276" y="801139"/>
                </a:cubicBezTo>
                <a:cubicBezTo>
                  <a:pt x="2937505" y="815612"/>
                  <a:pt x="2934384" y="819018"/>
                  <a:pt x="2935519" y="826397"/>
                </a:cubicBezTo>
                <a:cubicBezTo>
                  <a:pt x="2934668" y="825829"/>
                  <a:pt x="2934100" y="824694"/>
                  <a:pt x="2933249" y="823559"/>
                </a:cubicBezTo>
                <a:cubicBezTo>
                  <a:pt x="2934668" y="831505"/>
                  <a:pt x="2936654" y="840018"/>
                  <a:pt x="2943748" y="853073"/>
                </a:cubicBezTo>
                <a:cubicBezTo>
                  <a:pt x="2938640" y="855627"/>
                  <a:pt x="2921897" y="822991"/>
                  <a:pt x="2924168" y="817883"/>
                </a:cubicBezTo>
                <a:cubicBezTo>
                  <a:pt x="2928708" y="824694"/>
                  <a:pt x="2925870" y="825829"/>
                  <a:pt x="2931546" y="833207"/>
                </a:cubicBezTo>
                <a:cubicBezTo>
                  <a:pt x="2932965" y="820437"/>
                  <a:pt x="2916222" y="791774"/>
                  <a:pt x="2904871" y="786950"/>
                </a:cubicBezTo>
                <a:cubicBezTo>
                  <a:pt x="2906573" y="794612"/>
                  <a:pt x="2917073" y="810220"/>
                  <a:pt x="2915938" y="816180"/>
                </a:cubicBezTo>
                <a:cubicBezTo>
                  <a:pt x="2911114" y="811923"/>
                  <a:pt x="2909979" y="796031"/>
                  <a:pt x="2899479" y="782977"/>
                </a:cubicBezTo>
                <a:cubicBezTo>
                  <a:pt x="2899479" y="782977"/>
                  <a:pt x="2899479" y="782977"/>
                  <a:pt x="2903452" y="779571"/>
                </a:cubicBezTo>
                <a:cubicBezTo>
                  <a:pt x="2903452" y="779571"/>
                  <a:pt x="2903452" y="779571"/>
                  <a:pt x="2908560" y="788085"/>
                </a:cubicBezTo>
                <a:cubicBezTo>
                  <a:pt x="2904871" y="780706"/>
                  <a:pt x="2911965" y="781274"/>
                  <a:pt x="2903736" y="770774"/>
                </a:cubicBezTo>
                <a:cubicBezTo>
                  <a:pt x="2908844" y="774463"/>
                  <a:pt x="2904303" y="767368"/>
                  <a:pt x="2908276" y="766517"/>
                </a:cubicBezTo>
                <a:cubicBezTo>
                  <a:pt x="2913100" y="777868"/>
                  <a:pt x="2910263" y="776733"/>
                  <a:pt x="2910546" y="786382"/>
                </a:cubicBezTo>
                <a:cubicBezTo>
                  <a:pt x="2913100" y="788936"/>
                  <a:pt x="2914519" y="787517"/>
                  <a:pt x="2917641" y="793477"/>
                </a:cubicBezTo>
                <a:cubicBezTo>
                  <a:pt x="2916789" y="789788"/>
                  <a:pt x="2920762" y="789504"/>
                  <a:pt x="2915371" y="782409"/>
                </a:cubicBezTo>
                <a:cubicBezTo>
                  <a:pt x="2917073" y="782977"/>
                  <a:pt x="2919343" y="785531"/>
                  <a:pt x="2921330" y="787801"/>
                </a:cubicBezTo>
                <a:cubicBezTo>
                  <a:pt x="2914519" y="772476"/>
                  <a:pt x="2909411" y="758571"/>
                  <a:pt x="2918492" y="761409"/>
                </a:cubicBezTo>
                <a:close/>
                <a:moveTo>
                  <a:pt x="2509740" y="500958"/>
                </a:moveTo>
                <a:lnTo>
                  <a:pt x="2520918" y="508268"/>
                </a:lnTo>
                <a:cubicBezTo>
                  <a:pt x="2518790" y="509119"/>
                  <a:pt x="2517583" y="508339"/>
                  <a:pt x="2515952" y="506671"/>
                </a:cubicBezTo>
                <a:close/>
                <a:moveTo>
                  <a:pt x="2508431" y="499754"/>
                </a:moveTo>
                <a:lnTo>
                  <a:pt x="2509740" y="500958"/>
                </a:lnTo>
                <a:lnTo>
                  <a:pt x="2508281" y="500004"/>
                </a:lnTo>
                <a:close/>
                <a:moveTo>
                  <a:pt x="1656814" y="0"/>
                </a:moveTo>
                <a:lnTo>
                  <a:pt x="1656828" y="0"/>
                </a:lnTo>
                <a:lnTo>
                  <a:pt x="1679016" y="1312"/>
                </a:lnTo>
                <a:cubicBezTo>
                  <a:pt x="1684550" y="1631"/>
                  <a:pt x="1688736" y="1844"/>
                  <a:pt x="1693134" y="1986"/>
                </a:cubicBezTo>
                <a:cubicBezTo>
                  <a:pt x="1701931" y="2269"/>
                  <a:pt x="1711296" y="2269"/>
                  <a:pt x="1733998" y="1986"/>
                </a:cubicBezTo>
                <a:cubicBezTo>
                  <a:pt x="1730026" y="5391"/>
                  <a:pt x="1720945" y="4824"/>
                  <a:pt x="1728323" y="9364"/>
                </a:cubicBezTo>
                <a:cubicBezTo>
                  <a:pt x="1715837" y="10783"/>
                  <a:pt x="1712431" y="8229"/>
                  <a:pt x="1704485" y="11351"/>
                </a:cubicBezTo>
                <a:cubicBezTo>
                  <a:pt x="1709310" y="15891"/>
                  <a:pt x="1710161" y="15608"/>
                  <a:pt x="1712431" y="19013"/>
                </a:cubicBezTo>
                <a:cubicBezTo>
                  <a:pt x="1716404" y="18729"/>
                  <a:pt x="1714418" y="17878"/>
                  <a:pt x="1712431" y="17594"/>
                </a:cubicBezTo>
                <a:cubicBezTo>
                  <a:pt x="1719242" y="13337"/>
                  <a:pt x="1742228" y="21567"/>
                  <a:pt x="1743079" y="15891"/>
                </a:cubicBezTo>
                <a:cubicBezTo>
                  <a:pt x="1748755" y="18729"/>
                  <a:pt x="1750458" y="18445"/>
                  <a:pt x="1760390" y="17594"/>
                </a:cubicBezTo>
                <a:cubicBezTo>
                  <a:pt x="1754431" y="21567"/>
                  <a:pt x="1777984" y="22419"/>
                  <a:pt x="1761241" y="22419"/>
                </a:cubicBezTo>
                <a:cubicBezTo>
                  <a:pt x="1776565" y="22986"/>
                  <a:pt x="1805795" y="23554"/>
                  <a:pt x="1829632" y="26675"/>
                </a:cubicBezTo>
                <a:cubicBezTo>
                  <a:pt x="1808065" y="28378"/>
                  <a:pt x="1825943" y="31784"/>
                  <a:pt x="1852051" y="34338"/>
                </a:cubicBezTo>
                <a:cubicBezTo>
                  <a:pt x="1877874" y="37743"/>
                  <a:pt x="1911928" y="41432"/>
                  <a:pt x="1922144" y="40581"/>
                </a:cubicBezTo>
                <a:cubicBezTo>
                  <a:pt x="1932076" y="44270"/>
                  <a:pt x="1949671" y="48243"/>
                  <a:pt x="1968116" y="51365"/>
                </a:cubicBezTo>
                <a:cubicBezTo>
                  <a:pt x="1986562" y="54487"/>
                  <a:pt x="2005575" y="57041"/>
                  <a:pt x="2017210" y="60163"/>
                </a:cubicBezTo>
                <a:cubicBezTo>
                  <a:pt x="2020048" y="64419"/>
                  <a:pt x="2031683" y="67257"/>
                  <a:pt x="2040480" y="70663"/>
                </a:cubicBezTo>
                <a:cubicBezTo>
                  <a:pt x="2050412" y="71230"/>
                  <a:pt x="2024021" y="63852"/>
                  <a:pt x="2037358" y="63568"/>
                </a:cubicBezTo>
                <a:cubicBezTo>
                  <a:pt x="2040764" y="66690"/>
                  <a:pt x="2043601" y="70095"/>
                  <a:pt x="2057223" y="71798"/>
                </a:cubicBezTo>
                <a:cubicBezTo>
                  <a:pt x="2055520" y="72649"/>
                  <a:pt x="2053817" y="73217"/>
                  <a:pt x="2053817" y="74920"/>
                </a:cubicBezTo>
                <a:cubicBezTo>
                  <a:pt x="2059209" y="74636"/>
                  <a:pt x="2066871" y="75771"/>
                  <a:pt x="2073966" y="77758"/>
                </a:cubicBezTo>
                <a:cubicBezTo>
                  <a:pt x="2081060" y="80028"/>
                  <a:pt x="2087303" y="83150"/>
                  <a:pt x="2090141" y="86555"/>
                </a:cubicBezTo>
                <a:cubicBezTo>
                  <a:pt x="2107452" y="89677"/>
                  <a:pt x="2124195" y="95069"/>
                  <a:pt x="2140370" y="100461"/>
                </a:cubicBezTo>
                <a:cubicBezTo>
                  <a:pt x="2155978" y="106137"/>
                  <a:pt x="2171018" y="112664"/>
                  <a:pt x="2185207" y="116921"/>
                </a:cubicBezTo>
                <a:cubicBezTo>
                  <a:pt x="2180099" y="119191"/>
                  <a:pt x="2201666" y="128840"/>
                  <a:pt x="2201950" y="121461"/>
                </a:cubicBezTo>
                <a:cubicBezTo>
                  <a:pt x="2207058" y="126002"/>
                  <a:pt x="2212734" y="127421"/>
                  <a:pt x="2207342" y="129691"/>
                </a:cubicBezTo>
                <a:cubicBezTo>
                  <a:pt x="2227774" y="136502"/>
                  <a:pt x="2237706" y="143881"/>
                  <a:pt x="2258138" y="150976"/>
                </a:cubicBezTo>
                <a:cubicBezTo>
                  <a:pt x="2257287" y="147002"/>
                  <a:pt x="2237422" y="136786"/>
                  <a:pt x="2230044" y="137070"/>
                </a:cubicBezTo>
                <a:cubicBezTo>
                  <a:pt x="2220679" y="129124"/>
                  <a:pt x="2253882" y="144732"/>
                  <a:pt x="2256436" y="142178"/>
                </a:cubicBezTo>
                <a:cubicBezTo>
                  <a:pt x="2256436" y="142178"/>
                  <a:pt x="2256436" y="142178"/>
                  <a:pt x="2255868" y="145867"/>
                </a:cubicBezTo>
                <a:cubicBezTo>
                  <a:pt x="2269206" y="149557"/>
                  <a:pt x="2276584" y="154665"/>
                  <a:pt x="2297584" y="160624"/>
                </a:cubicBezTo>
                <a:cubicBezTo>
                  <a:pt x="2321989" y="178503"/>
                  <a:pt x="2337880" y="190706"/>
                  <a:pt x="2367961" y="199504"/>
                </a:cubicBezTo>
                <a:cubicBezTo>
                  <a:pt x="2369380" y="196666"/>
                  <a:pt x="2364272" y="193260"/>
                  <a:pt x="2363704" y="190139"/>
                </a:cubicBezTo>
                <a:cubicBezTo>
                  <a:pt x="2353488" y="186733"/>
                  <a:pt x="2362853" y="195247"/>
                  <a:pt x="2346961" y="187301"/>
                </a:cubicBezTo>
                <a:cubicBezTo>
                  <a:pt x="2362853" y="189003"/>
                  <a:pt x="2327948" y="166016"/>
                  <a:pt x="2329083" y="174814"/>
                </a:cubicBezTo>
                <a:cubicBezTo>
                  <a:pt x="2320286" y="163179"/>
                  <a:pt x="2292192" y="151259"/>
                  <a:pt x="2272895" y="147286"/>
                </a:cubicBezTo>
                <a:cubicBezTo>
                  <a:pt x="2272043" y="144165"/>
                  <a:pt x="2275733" y="145016"/>
                  <a:pt x="2277151" y="143597"/>
                </a:cubicBezTo>
                <a:cubicBezTo>
                  <a:pt x="2275165" y="139908"/>
                  <a:pt x="2249909" y="137070"/>
                  <a:pt x="2255301" y="131110"/>
                </a:cubicBezTo>
                <a:cubicBezTo>
                  <a:pt x="2249057" y="129124"/>
                  <a:pt x="2246787" y="130543"/>
                  <a:pt x="2238841" y="127137"/>
                </a:cubicBezTo>
                <a:cubicBezTo>
                  <a:pt x="2241395" y="126853"/>
                  <a:pt x="2245084" y="127705"/>
                  <a:pt x="2249057" y="128556"/>
                </a:cubicBezTo>
                <a:cubicBezTo>
                  <a:pt x="2243666" y="122029"/>
                  <a:pt x="2236004" y="122029"/>
                  <a:pt x="2220396" y="114650"/>
                </a:cubicBezTo>
                <a:cubicBezTo>
                  <a:pt x="2225787" y="114934"/>
                  <a:pt x="2233450" y="116921"/>
                  <a:pt x="2237422" y="116069"/>
                </a:cubicBezTo>
                <a:cubicBezTo>
                  <a:pt x="2251611" y="124867"/>
                  <a:pt x="2271192" y="131110"/>
                  <a:pt x="2276584" y="131394"/>
                </a:cubicBezTo>
                <a:cubicBezTo>
                  <a:pt x="2283111" y="134232"/>
                  <a:pt x="2281976" y="137070"/>
                  <a:pt x="2288503" y="140191"/>
                </a:cubicBezTo>
                <a:cubicBezTo>
                  <a:pt x="2299002" y="145300"/>
                  <a:pt x="2298719" y="140475"/>
                  <a:pt x="2305529" y="142462"/>
                </a:cubicBezTo>
                <a:cubicBezTo>
                  <a:pt x="2314043" y="148989"/>
                  <a:pt x="2318299" y="150408"/>
                  <a:pt x="2330786" y="155232"/>
                </a:cubicBezTo>
                <a:cubicBezTo>
                  <a:pt x="2332488" y="160341"/>
                  <a:pt x="2320002" y="152111"/>
                  <a:pt x="2320002" y="155800"/>
                </a:cubicBezTo>
                <a:cubicBezTo>
                  <a:pt x="2318583" y="158638"/>
                  <a:pt x="2323975" y="161760"/>
                  <a:pt x="2328232" y="164881"/>
                </a:cubicBezTo>
                <a:cubicBezTo>
                  <a:pt x="2330786" y="165449"/>
                  <a:pt x="2333624" y="166016"/>
                  <a:pt x="2338164" y="168003"/>
                </a:cubicBezTo>
                <a:cubicBezTo>
                  <a:pt x="2340150" y="167152"/>
                  <a:pt x="2326529" y="159489"/>
                  <a:pt x="2335894" y="162895"/>
                </a:cubicBezTo>
                <a:cubicBezTo>
                  <a:pt x="2346961" y="172260"/>
                  <a:pt x="2348664" y="175665"/>
                  <a:pt x="2365407" y="184179"/>
                </a:cubicBezTo>
                <a:cubicBezTo>
                  <a:pt x="2367961" y="185030"/>
                  <a:pt x="2368812" y="184463"/>
                  <a:pt x="2371934" y="186166"/>
                </a:cubicBezTo>
                <a:cubicBezTo>
                  <a:pt x="2377042" y="184179"/>
                  <a:pt x="2362285" y="179922"/>
                  <a:pt x="2367393" y="177936"/>
                </a:cubicBezTo>
                <a:cubicBezTo>
                  <a:pt x="2377893" y="185314"/>
                  <a:pt x="2383569" y="195247"/>
                  <a:pt x="2397474" y="196382"/>
                </a:cubicBezTo>
                <a:cubicBezTo>
                  <a:pt x="2395771" y="191558"/>
                  <a:pt x="2387258" y="192977"/>
                  <a:pt x="2379028" y="186733"/>
                </a:cubicBezTo>
                <a:cubicBezTo>
                  <a:pt x="2374488" y="177652"/>
                  <a:pt x="2393501" y="192409"/>
                  <a:pt x="2396055" y="190139"/>
                </a:cubicBezTo>
                <a:cubicBezTo>
                  <a:pt x="2399176" y="198085"/>
                  <a:pt x="2413649" y="201206"/>
                  <a:pt x="2426419" y="207450"/>
                </a:cubicBezTo>
                <a:cubicBezTo>
                  <a:pt x="2420460" y="208869"/>
                  <a:pt x="2410811" y="200355"/>
                  <a:pt x="2409393" y="204044"/>
                </a:cubicBezTo>
                <a:cubicBezTo>
                  <a:pt x="2416771" y="208585"/>
                  <a:pt x="2434649" y="217382"/>
                  <a:pt x="2434365" y="226464"/>
                </a:cubicBezTo>
                <a:cubicBezTo>
                  <a:pt x="2430108" y="223342"/>
                  <a:pt x="2416487" y="209153"/>
                  <a:pt x="2413365" y="214261"/>
                </a:cubicBezTo>
                <a:cubicBezTo>
                  <a:pt x="2408257" y="210572"/>
                  <a:pt x="2409109" y="207166"/>
                  <a:pt x="2405987" y="203477"/>
                </a:cubicBezTo>
                <a:cubicBezTo>
                  <a:pt x="2396906" y="198085"/>
                  <a:pt x="2371366" y="192693"/>
                  <a:pt x="2378177" y="189287"/>
                </a:cubicBezTo>
                <a:cubicBezTo>
                  <a:pt x="2372785" y="186733"/>
                  <a:pt x="2370515" y="187584"/>
                  <a:pt x="2370515" y="190990"/>
                </a:cubicBezTo>
                <a:cubicBezTo>
                  <a:pt x="2370515" y="192977"/>
                  <a:pt x="2390947" y="203760"/>
                  <a:pt x="2392082" y="202058"/>
                </a:cubicBezTo>
                <a:cubicBezTo>
                  <a:pt x="2398041" y="207450"/>
                  <a:pt x="2381298" y="201490"/>
                  <a:pt x="2389528" y="210288"/>
                </a:cubicBezTo>
                <a:cubicBezTo>
                  <a:pt x="2396339" y="209436"/>
                  <a:pt x="2396339" y="212842"/>
                  <a:pt x="2401163" y="217950"/>
                </a:cubicBezTo>
                <a:cubicBezTo>
                  <a:pt x="2419041" y="227883"/>
                  <a:pt x="2401447" y="210004"/>
                  <a:pt x="2418473" y="220220"/>
                </a:cubicBezTo>
                <a:cubicBezTo>
                  <a:pt x="2414784" y="219937"/>
                  <a:pt x="2413933" y="223058"/>
                  <a:pt x="2410528" y="222774"/>
                </a:cubicBezTo>
                <a:cubicBezTo>
                  <a:pt x="2415352" y="225612"/>
                  <a:pt x="2420460" y="228450"/>
                  <a:pt x="2425284" y="231288"/>
                </a:cubicBezTo>
                <a:cubicBezTo>
                  <a:pt x="2432662" y="227883"/>
                  <a:pt x="2450257" y="244626"/>
                  <a:pt x="2464162" y="253708"/>
                </a:cubicBezTo>
                <a:cubicBezTo>
                  <a:pt x="2469554" y="250586"/>
                  <a:pt x="2451959" y="243491"/>
                  <a:pt x="2458203" y="240369"/>
                </a:cubicBezTo>
                <a:cubicBezTo>
                  <a:pt x="2449405" y="234126"/>
                  <a:pt x="2453095" y="242356"/>
                  <a:pt x="2442311" y="234126"/>
                </a:cubicBezTo>
                <a:cubicBezTo>
                  <a:pt x="2446000" y="231572"/>
                  <a:pt x="2438622" y="227599"/>
                  <a:pt x="2442027" y="225045"/>
                </a:cubicBezTo>
                <a:cubicBezTo>
                  <a:pt x="2445149" y="225612"/>
                  <a:pt x="2453095" y="231288"/>
                  <a:pt x="2452243" y="226748"/>
                </a:cubicBezTo>
                <a:cubicBezTo>
                  <a:pt x="2463878" y="234126"/>
                  <a:pt x="2473243" y="240937"/>
                  <a:pt x="2481472" y="248032"/>
                </a:cubicBezTo>
                <a:cubicBezTo>
                  <a:pt x="2489702" y="255410"/>
                  <a:pt x="2497364" y="262221"/>
                  <a:pt x="2505310" y="269600"/>
                </a:cubicBezTo>
                <a:cubicBezTo>
                  <a:pt x="2512121" y="272722"/>
                  <a:pt x="2526309" y="281235"/>
                  <a:pt x="2539363" y="291168"/>
                </a:cubicBezTo>
                <a:cubicBezTo>
                  <a:pt x="2551850" y="301101"/>
                  <a:pt x="2563768" y="311885"/>
                  <a:pt x="2568025" y="319547"/>
                </a:cubicBezTo>
                <a:cubicBezTo>
                  <a:pt x="2562917" y="311317"/>
                  <a:pt x="2529999" y="284073"/>
                  <a:pt x="2520350" y="286627"/>
                </a:cubicBezTo>
                <a:cubicBezTo>
                  <a:pt x="2504742" y="274424"/>
                  <a:pt x="2495661" y="262505"/>
                  <a:pt x="2481189" y="256829"/>
                </a:cubicBezTo>
                <a:cubicBezTo>
                  <a:pt x="2478635" y="261370"/>
                  <a:pt x="2493107" y="267613"/>
                  <a:pt x="2484026" y="267613"/>
                </a:cubicBezTo>
                <a:cubicBezTo>
                  <a:pt x="2491121" y="273289"/>
                  <a:pt x="2494810" y="273857"/>
                  <a:pt x="2494242" y="269884"/>
                </a:cubicBezTo>
                <a:cubicBezTo>
                  <a:pt x="2494242" y="269884"/>
                  <a:pt x="2494242" y="269884"/>
                  <a:pt x="2508715" y="279249"/>
                </a:cubicBezTo>
                <a:cubicBezTo>
                  <a:pt x="2505877" y="278681"/>
                  <a:pt x="2504459" y="279816"/>
                  <a:pt x="2503891" y="282087"/>
                </a:cubicBezTo>
                <a:cubicBezTo>
                  <a:pt x="2528864" y="289749"/>
                  <a:pt x="2564620" y="321534"/>
                  <a:pt x="2593281" y="346507"/>
                </a:cubicBezTo>
                <a:cubicBezTo>
                  <a:pt x="2602646" y="353034"/>
                  <a:pt x="2599524" y="345372"/>
                  <a:pt x="2599524" y="341966"/>
                </a:cubicBezTo>
                <a:cubicBezTo>
                  <a:pt x="2604349" y="345939"/>
                  <a:pt x="2606051" y="345088"/>
                  <a:pt x="2611159" y="349345"/>
                </a:cubicBezTo>
                <a:cubicBezTo>
                  <a:pt x="2600943" y="346223"/>
                  <a:pt x="2610308" y="355021"/>
                  <a:pt x="2604065" y="355021"/>
                </a:cubicBezTo>
                <a:cubicBezTo>
                  <a:pt x="2615984" y="357859"/>
                  <a:pt x="2618254" y="363818"/>
                  <a:pt x="2634429" y="377724"/>
                </a:cubicBezTo>
                <a:cubicBezTo>
                  <a:pt x="2624497" y="374886"/>
                  <a:pt x="2642091" y="388508"/>
                  <a:pt x="2638118" y="391630"/>
                </a:cubicBezTo>
                <a:cubicBezTo>
                  <a:pt x="2655429" y="405819"/>
                  <a:pt x="2656280" y="404684"/>
                  <a:pt x="2672456" y="420009"/>
                </a:cubicBezTo>
                <a:cubicBezTo>
                  <a:pt x="2682672" y="427671"/>
                  <a:pt x="2675010" y="416603"/>
                  <a:pt x="2680969" y="419441"/>
                </a:cubicBezTo>
                <a:cubicBezTo>
                  <a:pt x="2682956" y="423414"/>
                  <a:pt x="2690901" y="429941"/>
                  <a:pt x="2688631" y="432779"/>
                </a:cubicBezTo>
                <a:cubicBezTo>
                  <a:pt x="2698280" y="437888"/>
                  <a:pt x="2691469" y="431644"/>
                  <a:pt x="2692036" y="427387"/>
                </a:cubicBezTo>
                <a:cubicBezTo>
                  <a:pt x="2708212" y="440158"/>
                  <a:pt x="2704523" y="444982"/>
                  <a:pt x="2720698" y="458037"/>
                </a:cubicBezTo>
                <a:cubicBezTo>
                  <a:pt x="2718144" y="458320"/>
                  <a:pt x="2715023" y="457185"/>
                  <a:pt x="2712752" y="457469"/>
                </a:cubicBezTo>
                <a:cubicBezTo>
                  <a:pt x="2723252" y="467118"/>
                  <a:pt x="2727225" y="472794"/>
                  <a:pt x="2743968" y="489821"/>
                </a:cubicBezTo>
                <a:cubicBezTo>
                  <a:pt x="2746238" y="488970"/>
                  <a:pt x="2743684" y="485848"/>
                  <a:pt x="2740563" y="482726"/>
                </a:cubicBezTo>
                <a:cubicBezTo>
                  <a:pt x="2744819" y="484429"/>
                  <a:pt x="2750211" y="489537"/>
                  <a:pt x="2756454" y="495781"/>
                </a:cubicBezTo>
                <a:cubicBezTo>
                  <a:pt x="2755887" y="497200"/>
                  <a:pt x="2754468" y="496916"/>
                  <a:pt x="2752481" y="495213"/>
                </a:cubicBezTo>
                <a:cubicBezTo>
                  <a:pt x="2759576" y="506849"/>
                  <a:pt x="2773197" y="524727"/>
                  <a:pt x="2788238" y="542890"/>
                </a:cubicBezTo>
                <a:cubicBezTo>
                  <a:pt x="2802427" y="561620"/>
                  <a:pt x="2818318" y="580067"/>
                  <a:pt x="2831940" y="591702"/>
                </a:cubicBezTo>
                <a:cubicBezTo>
                  <a:pt x="2831940" y="605040"/>
                  <a:pt x="2866844" y="635689"/>
                  <a:pt x="2861169" y="639946"/>
                </a:cubicBezTo>
                <a:cubicBezTo>
                  <a:pt x="2872236" y="650730"/>
                  <a:pt x="2880182" y="664068"/>
                  <a:pt x="2887844" y="676555"/>
                </a:cubicBezTo>
                <a:cubicBezTo>
                  <a:pt x="2895222" y="689326"/>
                  <a:pt x="2902317" y="701245"/>
                  <a:pt x="2909979" y="710894"/>
                </a:cubicBezTo>
                <a:cubicBezTo>
                  <a:pt x="2898060" y="704367"/>
                  <a:pt x="2880750" y="668893"/>
                  <a:pt x="2865709" y="649879"/>
                </a:cubicBezTo>
                <a:cubicBezTo>
                  <a:pt x="2863439" y="647892"/>
                  <a:pt x="2861169" y="645906"/>
                  <a:pt x="2860034" y="646473"/>
                </a:cubicBezTo>
                <a:cubicBezTo>
                  <a:pt x="2867128" y="657825"/>
                  <a:pt x="2880182" y="671731"/>
                  <a:pt x="2889830" y="688191"/>
                </a:cubicBezTo>
                <a:cubicBezTo>
                  <a:pt x="2886425" y="686488"/>
                  <a:pt x="2884439" y="688758"/>
                  <a:pt x="2881317" y="687055"/>
                </a:cubicBezTo>
                <a:cubicBezTo>
                  <a:pt x="2888979" y="697840"/>
                  <a:pt x="2894371" y="700110"/>
                  <a:pt x="2900614" y="705786"/>
                </a:cubicBezTo>
                <a:cubicBezTo>
                  <a:pt x="2903452" y="711178"/>
                  <a:pt x="2894371" y="708340"/>
                  <a:pt x="2888979" y="698123"/>
                </a:cubicBezTo>
                <a:cubicBezTo>
                  <a:pt x="2898060" y="715435"/>
                  <a:pt x="2916506" y="739840"/>
                  <a:pt x="2927289" y="754598"/>
                </a:cubicBezTo>
                <a:cubicBezTo>
                  <a:pt x="2932681" y="754598"/>
                  <a:pt x="2921897" y="742395"/>
                  <a:pt x="2926438" y="741543"/>
                </a:cubicBezTo>
                <a:cubicBezTo>
                  <a:pt x="2934384" y="747503"/>
                  <a:pt x="2928141" y="750625"/>
                  <a:pt x="2932681" y="758571"/>
                </a:cubicBezTo>
                <a:cubicBezTo>
                  <a:pt x="2934951" y="761976"/>
                  <a:pt x="2936086" y="759422"/>
                  <a:pt x="2937505" y="759138"/>
                </a:cubicBezTo>
                <a:cubicBezTo>
                  <a:pt x="2940627" y="776733"/>
                  <a:pt x="2965316" y="821572"/>
                  <a:pt x="2957086" y="825829"/>
                </a:cubicBezTo>
                <a:cubicBezTo>
                  <a:pt x="2967870" y="842856"/>
                  <a:pt x="2972126" y="856195"/>
                  <a:pt x="2977234" y="869533"/>
                </a:cubicBezTo>
                <a:cubicBezTo>
                  <a:pt x="2980072" y="872938"/>
                  <a:pt x="2982910" y="873506"/>
                  <a:pt x="2985748" y="875492"/>
                </a:cubicBezTo>
                <a:cubicBezTo>
                  <a:pt x="2989721" y="889966"/>
                  <a:pt x="2998234" y="897628"/>
                  <a:pt x="3005045" y="915507"/>
                </a:cubicBezTo>
                <a:cubicBezTo>
                  <a:pt x="2999937" y="910682"/>
                  <a:pt x="3003342" y="918345"/>
                  <a:pt x="3002207" y="921466"/>
                </a:cubicBezTo>
                <a:cubicBezTo>
                  <a:pt x="3007883" y="933669"/>
                  <a:pt x="3009585" y="922318"/>
                  <a:pt x="3008734" y="933385"/>
                </a:cubicBezTo>
                <a:cubicBezTo>
                  <a:pt x="3014126" y="942467"/>
                  <a:pt x="3012423" y="929696"/>
                  <a:pt x="3019801" y="946156"/>
                </a:cubicBezTo>
                <a:cubicBezTo>
                  <a:pt x="3008734" y="937075"/>
                  <a:pt x="3024909" y="961765"/>
                  <a:pt x="3016112" y="956372"/>
                </a:cubicBezTo>
                <a:cubicBezTo>
                  <a:pt x="3023207" y="965738"/>
                  <a:pt x="3023490" y="971981"/>
                  <a:pt x="3028315" y="976522"/>
                </a:cubicBezTo>
                <a:cubicBezTo>
                  <a:pt x="3032288" y="985603"/>
                  <a:pt x="3031436" y="996103"/>
                  <a:pt x="3026612" y="985603"/>
                </a:cubicBezTo>
                <a:cubicBezTo>
                  <a:pt x="3025477" y="997238"/>
                  <a:pt x="3034558" y="1013982"/>
                  <a:pt x="3041368" y="1027320"/>
                </a:cubicBezTo>
                <a:cubicBezTo>
                  <a:pt x="3041652" y="1024766"/>
                  <a:pt x="3039666" y="1019374"/>
                  <a:pt x="3042220" y="1019090"/>
                </a:cubicBezTo>
                <a:cubicBezTo>
                  <a:pt x="3049598" y="1036401"/>
                  <a:pt x="3038531" y="1033280"/>
                  <a:pt x="3043639" y="1049172"/>
                </a:cubicBezTo>
                <a:cubicBezTo>
                  <a:pt x="3048179" y="1063361"/>
                  <a:pt x="3067192" y="1093727"/>
                  <a:pt x="3058395" y="1097984"/>
                </a:cubicBezTo>
                <a:cubicBezTo>
                  <a:pt x="3058111" y="1092592"/>
                  <a:pt x="3056976" y="1089186"/>
                  <a:pt x="3054139" y="1085213"/>
                </a:cubicBezTo>
                <a:cubicBezTo>
                  <a:pt x="3052436" y="1085781"/>
                  <a:pt x="3054990" y="1100538"/>
                  <a:pt x="3050733" y="1086916"/>
                </a:cubicBezTo>
                <a:lnTo>
                  <a:pt x="3053324" y="1102459"/>
                </a:lnTo>
                <a:lnTo>
                  <a:pt x="3048818" y="1085816"/>
                </a:lnTo>
                <a:cubicBezTo>
                  <a:pt x="3047044" y="1075352"/>
                  <a:pt x="3045058" y="1065632"/>
                  <a:pt x="3039098" y="1059105"/>
                </a:cubicBezTo>
                <a:cubicBezTo>
                  <a:pt x="3038531" y="1052861"/>
                  <a:pt x="3041368" y="1050307"/>
                  <a:pt x="3040233" y="1043212"/>
                </a:cubicBezTo>
                <a:cubicBezTo>
                  <a:pt x="3038247" y="1037820"/>
                  <a:pt x="3036828" y="1043780"/>
                  <a:pt x="3034842" y="1042361"/>
                </a:cubicBezTo>
                <a:cubicBezTo>
                  <a:pt x="3034842" y="1042361"/>
                  <a:pt x="3033990" y="1039239"/>
                  <a:pt x="3032571" y="1034415"/>
                </a:cubicBezTo>
                <a:cubicBezTo>
                  <a:pt x="3031152" y="1029590"/>
                  <a:pt x="3029450" y="1022779"/>
                  <a:pt x="3027180" y="1015685"/>
                </a:cubicBezTo>
                <a:cubicBezTo>
                  <a:pt x="3023207" y="1001211"/>
                  <a:pt x="3018382" y="984468"/>
                  <a:pt x="3016396" y="976238"/>
                </a:cubicBezTo>
                <a:cubicBezTo>
                  <a:pt x="3014409" y="971981"/>
                  <a:pt x="3012707" y="975103"/>
                  <a:pt x="3010720" y="975670"/>
                </a:cubicBezTo>
                <a:cubicBezTo>
                  <a:pt x="3011572" y="965738"/>
                  <a:pt x="3005045" y="947859"/>
                  <a:pt x="2998234" y="930264"/>
                </a:cubicBezTo>
                <a:cubicBezTo>
                  <a:pt x="2994829" y="921466"/>
                  <a:pt x="2991140" y="912669"/>
                  <a:pt x="2987734" y="905290"/>
                </a:cubicBezTo>
                <a:cubicBezTo>
                  <a:pt x="2984329" y="898195"/>
                  <a:pt x="2981491" y="891952"/>
                  <a:pt x="2979505" y="888263"/>
                </a:cubicBezTo>
                <a:cubicBezTo>
                  <a:pt x="2976383" y="878046"/>
                  <a:pt x="2968153" y="857613"/>
                  <a:pt x="2958505" y="837464"/>
                </a:cubicBezTo>
                <a:cubicBezTo>
                  <a:pt x="2948573" y="817599"/>
                  <a:pt x="2937505" y="797734"/>
                  <a:pt x="2929843" y="787517"/>
                </a:cubicBezTo>
                <a:cubicBezTo>
                  <a:pt x="2928708" y="784963"/>
                  <a:pt x="2927857" y="782977"/>
                  <a:pt x="2927289" y="780990"/>
                </a:cubicBezTo>
                <a:cubicBezTo>
                  <a:pt x="2925303" y="773895"/>
                  <a:pt x="2925870" y="769355"/>
                  <a:pt x="2918776" y="761976"/>
                </a:cubicBezTo>
                <a:cubicBezTo>
                  <a:pt x="2918208" y="758571"/>
                  <a:pt x="2918776" y="756017"/>
                  <a:pt x="2921614" y="754881"/>
                </a:cubicBezTo>
                <a:cubicBezTo>
                  <a:pt x="2921614" y="754881"/>
                  <a:pt x="2921614" y="754881"/>
                  <a:pt x="2916222" y="746368"/>
                </a:cubicBezTo>
                <a:cubicBezTo>
                  <a:pt x="2913668" y="742962"/>
                  <a:pt x="2912533" y="744949"/>
                  <a:pt x="2914235" y="748070"/>
                </a:cubicBezTo>
                <a:cubicBezTo>
                  <a:pt x="2905155" y="733881"/>
                  <a:pt x="2895790" y="716570"/>
                  <a:pt x="2883587" y="698975"/>
                </a:cubicBezTo>
                <a:cubicBezTo>
                  <a:pt x="2871669" y="681380"/>
                  <a:pt x="2859182" y="661798"/>
                  <a:pt x="2843007" y="644771"/>
                </a:cubicBezTo>
                <a:cubicBezTo>
                  <a:pt x="2850385" y="663785"/>
                  <a:pt x="2880466" y="695569"/>
                  <a:pt x="2873655" y="708340"/>
                </a:cubicBezTo>
                <a:cubicBezTo>
                  <a:pt x="2879047" y="718272"/>
                  <a:pt x="2879331" y="709475"/>
                  <a:pt x="2883020" y="713164"/>
                </a:cubicBezTo>
                <a:cubicBezTo>
                  <a:pt x="2884722" y="718272"/>
                  <a:pt x="2882452" y="720827"/>
                  <a:pt x="2884155" y="725935"/>
                </a:cubicBezTo>
                <a:cubicBezTo>
                  <a:pt x="2891533" y="732178"/>
                  <a:pt x="2890114" y="732178"/>
                  <a:pt x="2898628" y="744097"/>
                </a:cubicBezTo>
                <a:cubicBezTo>
                  <a:pt x="2903168" y="754314"/>
                  <a:pt x="2890966" y="733597"/>
                  <a:pt x="2889547" y="734448"/>
                </a:cubicBezTo>
                <a:cubicBezTo>
                  <a:pt x="2889830" y="741827"/>
                  <a:pt x="2903168" y="753462"/>
                  <a:pt x="2902884" y="758003"/>
                </a:cubicBezTo>
                <a:cubicBezTo>
                  <a:pt x="2899195" y="761976"/>
                  <a:pt x="2893236" y="750625"/>
                  <a:pt x="2900046" y="765098"/>
                </a:cubicBezTo>
                <a:cubicBezTo>
                  <a:pt x="2899195" y="769922"/>
                  <a:pt x="2892668" y="747219"/>
                  <a:pt x="2888695" y="739840"/>
                </a:cubicBezTo>
                <a:cubicBezTo>
                  <a:pt x="2884722" y="741259"/>
                  <a:pt x="2882736" y="733313"/>
                  <a:pt x="2878479" y="722813"/>
                </a:cubicBezTo>
                <a:cubicBezTo>
                  <a:pt x="2873939" y="712597"/>
                  <a:pt x="2867979" y="699542"/>
                  <a:pt x="2858331" y="691029"/>
                </a:cubicBezTo>
                <a:cubicBezTo>
                  <a:pt x="2862588" y="699258"/>
                  <a:pt x="2863723" y="706921"/>
                  <a:pt x="2853791" y="690745"/>
                </a:cubicBezTo>
                <a:cubicBezTo>
                  <a:pt x="2853791" y="703232"/>
                  <a:pt x="2887844" y="738138"/>
                  <a:pt x="2875641" y="742678"/>
                </a:cubicBezTo>
                <a:cubicBezTo>
                  <a:pt x="2873655" y="739273"/>
                  <a:pt x="2872236" y="737854"/>
                  <a:pt x="2871101" y="737854"/>
                </a:cubicBezTo>
                <a:cubicBezTo>
                  <a:pt x="2875074" y="733881"/>
                  <a:pt x="2853223" y="713164"/>
                  <a:pt x="2857763" y="709759"/>
                </a:cubicBezTo>
                <a:cubicBezTo>
                  <a:pt x="2849250" y="702380"/>
                  <a:pt x="2847264" y="691880"/>
                  <a:pt x="2840737" y="689893"/>
                </a:cubicBezTo>
                <a:cubicBezTo>
                  <a:pt x="2837899" y="679109"/>
                  <a:pt x="2826264" y="664352"/>
                  <a:pt x="2821156" y="653284"/>
                </a:cubicBezTo>
                <a:cubicBezTo>
                  <a:pt x="2817751" y="649879"/>
                  <a:pt x="2820872" y="655555"/>
                  <a:pt x="2818602" y="655839"/>
                </a:cubicBezTo>
                <a:cubicBezTo>
                  <a:pt x="2808670" y="641933"/>
                  <a:pt x="2806967" y="632852"/>
                  <a:pt x="2810089" y="626608"/>
                </a:cubicBezTo>
                <a:cubicBezTo>
                  <a:pt x="2806116" y="622067"/>
                  <a:pt x="2803845" y="622067"/>
                  <a:pt x="2802427" y="624905"/>
                </a:cubicBezTo>
                <a:cubicBezTo>
                  <a:pt x="2799872" y="620649"/>
                  <a:pt x="2798454" y="616959"/>
                  <a:pt x="2795616" y="612702"/>
                </a:cubicBezTo>
                <a:cubicBezTo>
                  <a:pt x="2797035" y="612419"/>
                  <a:pt x="2800724" y="617243"/>
                  <a:pt x="2801859" y="615824"/>
                </a:cubicBezTo>
                <a:cubicBezTo>
                  <a:pt x="2799872" y="610148"/>
                  <a:pt x="2787954" y="604189"/>
                  <a:pt x="2781994" y="598229"/>
                </a:cubicBezTo>
                <a:cubicBezTo>
                  <a:pt x="2774049" y="588580"/>
                  <a:pt x="2784265" y="588580"/>
                  <a:pt x="2770643" y="575810"/>
                </a:cubicBezTo>
                <a:cubicBezTo>
                  <a:pt x="2771778" y="587161"/>
                  <a:pt x="2780292" y="594824"/>
                  <a:pt x="2770076" y="591986"/>
                </a:cubicBezTo>
                <a:cubicBezTo>
                  <a:pt x="2770076" y="594824"/>
                  <a:pt x="2771495" y="598513"/>
                  <a:pt x="2774049" y="602486"/>
                </a:cubicBezTo>
                <a:cubicBezTo>
                  <a:pt x="2780576" y="608729"/>
                  <a:pt x="2772913" y="594824"/>
                  <a:pt x="2780292" y="600216"/>
                </a:cubicBezTo>
                <a:cubicBezTo>
                  <a:pt x="2794481" y="624338"/>
                  <a:pt x="2808386" y="658393"/>
                  <a:pt x="2833075" y="678826"/>
                </a:cubicBezTo>
                <a:cubicBezTo>
                  <a:pt x="2827399" y="682799"/>
                  <a:pt x="2812075" y="656974"/>
                  <a:pt x="2805832" y="659812"/>
                </a:cubicBezTo>
                <a:cubicBezTo>
                  <a:pt x="2798170" y="648460"/>
                  <a:pt x="2799021" y="649028"/>
                  <a:pt x="2793629" y="639946"/>
                </a:cubicBezTo>
                <a:cubicBezTo>
                  <a:pt x="2791075" y="637392"/>
                  <a:pt x="2783130" y="634270"/>
                  <a:pt x="2791075" y="642500"/>
                </a:cubicBezTo>
                <a:cubicBezTo>
                  <a:pt x="2780859" y="633703"/>
                  <a:pt x="2783130" y="628027"/>
                  <a:pt x="2775467" y="615824"/>
                </a:cubicBezTo>
                <a:cubicBezTo>
                  <a:pt x="2766670" y="613270"/>
                  <a:pt x="2767805" y="603337"/>
                  <a:pt x="2755319" y="594256"/>
                </a:cubicBezTo>
                <a:cubicBezTo>
                  <a:pt x="2762414" y="595675"/>
                  <a:pt x="2768657" y="603337"/>
                  <a:pt x="2775751" y="613270"/>
                </a:cubicBezTo>
                <a:cubicBezTo>
                  <a:pt x="2779157" y="618094"/>
                  <a:pt x="2782846" y="623203"/>
                  <a:pt x="2786535" y="628595"/>
                </a:cubicBezTo>
                <a:cubicBezTo>
                  <a:pt x="2790224" y="633987"/>
                  <a:pt x="2793913" y="639379"/>
                  <a:pt x="2798454" y="644203"/>
                </a:cubicBezTo>
                <a:cubicBezTo>
                  <a:pt x="2788521" y="624622"/>
                  <a:pt x="2776035" y="609297"/>
                  <a:pt x="2763833" y="593972"/>
                </a:cubicBezTo>
                <a:cubicBezTo>
                  <a:pt x="2757589" y="586310"/>
                  <a:pt x="2751630" y="578648"/>
                  <a:pt x="2745387" y="570985"/>
                </a:cubicBezTo>
                <a:cubicBezTo>
                  <a:pt x="2738860" y="563323"/>
                  <a:pt x="2732333" y="555661"/>
                  <a:pt x="2726090" y="547147"/>
                </a:cubicBezTo>
                <a:cubicBezTo>
                  <a:pt x="2717860" y="542039"/>
                  <a:pt x="2721549" y="553958"/>
                  <a:pt x="2725239" y="558782"/>
                </a:cubicBezTo>
                <a:cubicBezTo>
                  <a:pt x="2729779" y="561620"/>
                  <a:pt x="2732617" y="560769"/>
                  <a:pt x="2738860" y="567864"/>
                </a:cubicBezTo>
                <a:cubicBezTo>
                  <a:pt x="2738576" y="570418"/>
                  <a:pt x="2735738" y="567864"/>
                  <a:pt x="2732901" y="565026"/>
                </a:cubicBezTo>
                <a:cubicBezTo>
                  <a:pt x="2738009" y="575242"/>
                  <a:pt x="2756171" y="582904"/>
                  <a:pt x="2757022" y="592270"/>
                </a:cubicBezTo>
                <a:cubicBezTo>
                  <a:pt x="2752481" y="591702"/>
                  <a:pt x="2746522" y="587445"/>
                  <a:pt x="2740279" y="582053"/>
                </a:cubicBezTo>
                <a:cubicBezTo>
                  <a:pt x="2743968" y="593121"/>
                  <a:pt x="2760995" y="612702"/>
                  <a:pt x="2772630" y="624054"/>
                </a:cubicBezTo>
                <a:cubicBezTo>
                  <a:pt x="2775751" y="641081"/>
                  <a:pt x="2793062" y="655271"/>
                  <a:pt x="2806116" y="664352"/>
                </a:cubicBezTo>
                <a:cubicBezTo>
                  <a:pt x="2799021" y="667190"/>
                  <a:pt x="2784548" y="649311"/>
                  <a:pt x="2785684" y="658109"/>
                </a:cubicBezTo>
                <a:cubicBezTo>
                  <a:pt x="2781427" y="649311"/>
                  <a:pt x="2778022" y="639946"/>
                  <a:pt x="2771495" y="630297"/>
                </a:cubicBezTo>
                <a:cubicBezTo>
                  <a:pt x="2768089" y="632852"/>
                  <a:pt x="2759576" y="621500"/>
                  <a:pt x="2753333" y="616675"/>
                </a:cubicBezTo>
                <a:cubicBezTo>
                  <a:pt x="2753049" y="621216"/>
                  <a:pt x="2768373" y="633703"/>
                  <a:pt x="2768657" y="638527"/>
                </a:cubicBezTo>
                <a:cubicBezTo>
                  <a:pt x="2766954" y="639379"/>
                  <a:pt x="2762130" y="631433"/>
                  <a:pt x="2760711" y="632852"/>
                </a:cubicBezTo>
                <a:cubicBezTo>
                  <a:pt x="2759576" y="634554"/>
                  <a:pt x="2762981" y="638811"/>
                  <a:pt x="2766103" y="642500"/>
                </a:cubicBezTo>
                <a:cubicBezTo>
                  <a:pt x="2769224" y="646757"/>
                  <a:pt x="2771778" y="650730"/>
                  <a:pt x="2769508" y="651582"/>
                </a:cubicBezTo>
                <a:cubicBezTo>
                  <a:pt x="2762130" y="640230"/>
                  <a:pt x="2754184" y="624054"/>
                  <a:pt x="2742265" y="614973"/>
                </a:cubicBezTo>
                <a:cubicBezTo>
                  <a:pt x="2741414" y="617811"/>
                  <a:pt x="2746806" y="623770"/>
                  <a:pt x="2742265" y="624622"/>
                </a:cubicBezTo>
                <a:cubicBezTo>
                  <a:pt x="2741982" y="628311"/>
                  <a:pt x="2751630" y="636825"/>
                  <a:pt x="2750211" y="639946"/>
                </a:cubicBezTo>
                <a:cubicBezTo>
                  <a:pt x="2753049" y="641081"/>
                  <a:pt x="2758157" y="648744"/>
                  <a:pt x="2759008" y="644487"/>
                </a:cubicBezTo>
                <a:cubicBezTo>
                  <a:pt x="2766387" y="651582"/>
                  <a:pt x="2763833" y="653852"/>
                  <a:pt x="2767238" y="658960"/>
                </a:cubicBezTo>
                <a:cubicBezTo>
                  <a:pt x="2755319" y="648460"/>
                  <a:pt x="2744252" y="637392"/>
                  <a:pt x="2733468" y="620365"/>
                </a:cubicBezTo>
                <a:cubicBezTo>
                  <a:pt x="2728644" y="625757"/>
                  <a:pt x="2745671" y="641933"/>
                  <a:pt x="2754468" y="654420"/>
                </a:cubicBezTo>
                <a:cubicBezTo>
                  <a:pt x="2742833" y="649879"/>
                  <a:pt x="2765251" y="686488"/>
                  <a:pt x="2770359" y="679109"/>
                </a:cubicBezTo>
                <a:cubicBezTo>
                  <a:pt x="2770359" y="679109"/>
                  <a:pt x="2770359" y="679109"/>
                  <a:pt x="2780292" y="691596"/>
                </a:cubicBezTo>
                <a:cubicBezTo>
                  <a:pt x="2773765" y="693867"/>
                  <a:pt x="2795048" y="713448"/>
                  <a:pt x="2799305" y="721962"/>
                </a:cubicBezTo>
                <a:cubicBezTo>
                  <a:pt x="2796183" y="725367"/>
                  <a:pt x="2787386" y="707772"/>
                  <a:pt x="2783981" y="710610"/>
                </a:cubicBezTo>
                <a:cubicBezTo>
                  <a:pt x="2782562" y="713164"/>
                  <a:pt x="2791643" y="722246"/>
                  <a:pt x="2791359" y="725367"/>
                </a:cubicBezTo>
                <a:cubicBezTo>
                  <a:pt x="2794197" y="728205"/>
                  <a:pt x="2796467" y="728489"/>
                  <a:pt x="2798454" y="727070"/>
                </a:cubicBezTo>
                <a:cubicBezTo>
                  <a:pt x="2813210" y="751760"/>
                  <a:pt x="2825696" y="761125"/>
                  <a:pt x="2837899" y="785247"/>
                </a:cubicBezTo>
                <a:cubicBezTo>
                  <a:pt x="2829386" y="775598"/>
                  <a:pt x="2830237" y="780422"/>
                  <a:pt x="2835629" y="791490"/>
                </a:cubicBezTo>
                <a:cubicBezTo>
                  <a:pt x="2830804" y="787233"/>
                  <a:pt x="2820305" y="774747"/>
                  <a:pt x="2818602" y="768787"/>
                </a:cubicBezTo>
                <a:cubicBezTo>
                  <a:pt x="2813778" y="765382"/>
                  <a:pt x="2810656" y="770490"/>
                  <a:pt x="2805832" y="767652"/>
                </a:cubicBezTo>
                <a:cubicBezTo>
                  <a:pt x="2804697" y="775030"/>
                  <a:pt x="2815480" y="781558"/>
                  <a:pt x="2814913" y="788936"/>
                </a:cubicBezTo>
                <a:cubicBezTo>
                  <a:pt x="2806967" y="779287"/>
                  <a:pt x="2782562" y="747219"/>
                  <a:pt x="2778589" y="733313"/>
                </a:cubicBezTo>
                <a:cubicBezTo>
                  <a:pt x="2771778" y="725083"/>
                  <a:pt x="2769792" y="733597"/>
                  <a:pt x="2761279" y="719975"/>
                </a:cubicBezTo>
                <a:cubicBezTo>
                  <a:pt x="2755887" y="720827"/>
                  <a:pt x="2766954" y="730759"/>
                  <a:pt x="2762414" y="732178"/>
                </a:cubicBezTo>
                <a:cubicBezTo>
                  <a:pt x="2755319" y="728205"/>
                  <a:pt x="2747373" y="700677"/>
                  <a:pt x="2740846" y="705786"/>
                </a:cubicBezTo>
                <a:cubicBezTo>
                  <a:pt x="2735171" y="696704"/>
                  <a:pt x="2740846" y="701529"/>
                  <a:pt x="2744252" y="702096"/>
                </a:cubicBezTo>
                <a:cubicBezTo>
                  <a:pt x="2741414" y="694434"/>
                  <a:pt x="2733752" y="683650"/>
                  <a:pt x="2725522" y="672582"/>
                </a:cubicBezTo>
                <a:cubicBezTo>
                  <a:pt x="2716725" y="662082"/>
                  <a:pt x="2707361" y="651014"/>
                  <a:pt x="2701969" y="642784"/>
                </a:cubicBezTo>
                <a:cubicBezTo>
                  <a:pt x="2696861" y="637392"/>
                  <a:pt x="2697144" y="645622"/>
                  <a:pt x="2700834" y="649028"/>
                </a:cubicBezTo>
                <a:cubicBezTo>
                  <a:pt x="2693455" y="645338"/>
                  <a:pt x="2683523" y="633419"/>
                  <a:pt x="2678983" y="636825"/>
                </a:cubicBezTo>
                <a:cubicBezTo>
                  <a:pt x="2675010" y="631716"/>
                  <a:pt x="2682104" y="632000"/>
                  <a:pt x="2675861" y="626041"/>
                </a:cubicBezTo>
                <a:cubicBezTo>
                  <a:pt x="2670753" y="626324"/>
                  <a:pt x="2656564" y="626892"/>
                  <a:pt x="2643226" y="607878"/>
                </a:cubicBezTo>
                <a:cubicBezTo>
                  <a:pt x="2635281" y="607594"/>
                  <a:pt x="2647767" y="605040"/>
                  <a:pt x="2655429" y="617243"/>
                </a:cubicBezTo>
                <a:cubicBezTo>
                  <a:pt x="2655429" y="617243"/>
                  <a:pt x="2655429" y="617243"/>
                  <a:pt x="2657699" y="614121"/>
                </a:cubicBezTo>
                <a:cubicBezTo>
                  <a:pt x="2654578" y="605891"/>
                  <a:pt x="2637551" y="587729"/>
                  <a:pt x="2630173" y="585175"/>
                </a:cubicBezTo>
                <a:cubicBezTo>
                  <a:pt x="2623929" y="577229"/>
                  <a:pt x="2633578" y="583472"/>
                  <a:pt x="2625632" y="575810"/>
                </a:cubicBezTo>
                <a:cubicBezTo>
                  <a:pt x="2627902" y="573823"/>
                  <a:pt x="2633294" y="579215"/>
                  <a:pt x="2635281" y="583188"/>
                </a:cubicBezTo>
                <a:cubicBezTo>
                  <a:pt x="2638970" y="578080"/>
                  <a:pt x="2629605" y="575810"/>
                  <a:pt x="2621092" y="566161"/>
                </a:cubicBezTo>
                <a:cubicBezTo>
                  <a:pt x="2617970" y="563607"/>
                  <a:pt x="2617403" y="567012"/>
                  <a:pt x="2615984" y="568147"/>
                </a:cubicBezTo>
                <a:cubicBezTo>
                  <a:pt x="2615700" y="570134"/>
                  <a:pt x="2620808" y="574391"/>
                  <a:pt x="2624213" y="577796"/>
                </a:cubicBezTo>
                <a:cubicBezTo>
                  <a:pt x="2615416" y="578931"/>
                  <a:pt x="2609741" y="558782"/>
                  <a:pt x="2616551" y="561904"/>
                </a:cubicBezTo>
                <a:cubicBezTo>
                  <a:pt x="2598389" y="552539"/>
                  <a:pt x="2596119" y="542322"/>
                  <a:pt x="2579092" y="530119"/>
                </a:cubicBezTo>
                <a:cubicBezTo>
                  <a:pt x="2578241" y="523308"/>
                  <a:pt x="2584484" y="528984"/>
                  <a:pt x="2590727" y="528984"/>
                </a:cubicBezTo>
                <a:cubicBezTo>
                  <a:pt x="2606051" y="544593"/>
                  <a:pt x="2608038" y="549701"/>
                  <a:pt x="2618821" y="558782"/>
                </a:cubicBezTo>
                <a:cubicBezTo>
                  <a:pt x="2617686" y="556228"/>
                  <a:pt x="2617970" y="554242"/>
                  <a:pt x="2619389" y="552539"/>
                </a:cubicBezTo>
                <a:cubicBezTo>
                  <a:pt x="2627051" y="559917"/>
                  <a:pt x="2618254" y="555377"/>
                  <a:pt x="2623362" y="563039"/>
                </a:cubicBezTo>
                <a:cubicBezTo>
                  <a:pt x="2629038" y="568431"/>
                  <a:pt x="2631592" y="567864"/>
                  <a:pt x="2634429" y="573823"/>
                </a:cubicBezTo>
                <a:cubicBezTo>
                  <a:pt x="2642659" y="576945"/>
                  <a:pt x="2650321" y="580350"/>
                  <a:pt x="2656564" y="580350"/>
                </a:cubicBezTo>
                <a:cubicBezTo>
                  <a:pt x="2654010" y="574675"/>
                  <a:pt x="2646064" y="567012"/>
                  <a:pt x="2652591" y="565309"/>
                </a:cubicBezTo>
                <a:cubicBezTo>
                  <a:pt x="2630173" y="551120"/>
                  <a:pt x="2620524" y="533525"/>
                  <a:pt x="2609741" y="515930"/>
                </a:cubicBezTo>
                <a:cubicBezTo>
                  <a:pt x="2598389" y="499186"/>
                  <a:pt x="2586471" y="482159"/>
                  <a:pt x="2561498" y="470523"/>
                </a:cubicBezTo>
                <a:cubicBezTo>
                  <a:pt x="2563485" y="464848"/>
                  <a:pt x="2577390" y="481024"/>
                  <a:pt x="2583349" y="482726"/>
                </a:cubicBezTo>
                <a:cubicBezTo>
                  <a:pt x="2584768" y="479037"/>
                  <a:pt x="2572565" y="470240"/>
                  <a:pt x="2565187" y="463996"/>
                </a:cubicBezTo>
                <a:cubicBezTo>
                  <a:pt x="2576538" y="465132"/>
                  <a:pt x="2561498" y="455483"/>
                  <a:pt x="2555823" y="448672"/>
                </a:cubicBezTo>
                <a:cubicBezTo>
                  <a:pt x="2559228" y="449807"/>
                  <a:pt x="2558944" y="445266"/>
                  <a:pt x="2565471" y="451509"/>
                </a:cubicBezTo>
                <a:cubicBezTo>
                  <a:pt x="2559795" y="443280"/>
                  <a:pt x="2553269" y="435050"/>
                  <a:pt x="2558944" y="430509"/>
                </a:cubicBezTo>
                <a:cubicBezTo>
                  <a:pt x="2567174" y="435901"/>
                  <a:pt x="2559795" y="436752"/>
                  <a:pt x="2570295" y="442712"/>
                </a:cubicBezTo>
                <a:cubicBezTo>
                  <a:pt x="2561498" y="433347"/>
                  <a:pt x="2568876" y="428522"/>
                  <a:pt x="2551850" y="416887"/>
                </a:cubicBezTo>
                <a:cubicBezTo>
                  <a:pt x="2557525" y="419725"/>
                  <a:pt x="2578525" y="431077"/>
                  <a:pt x="2588741" y="442996"/>
                </a:cubicBezTo>
                <a:cubicBezTo>
                  <a:pt x="2594416" y="446685"/>
                  <a:pt x="2592714" y="438171"/>
                  <a:pt x="2601511" y="447253"/>
                </a:cubicBezTo>
                <a:cubicBezTo>
                  <a:pt x="2597822" y="435617"/>
                  <a:pt x="2579092" y="431077"/>
                  <a:pt x="2567741" y="421428"/>
                </a:cubicBezTo>
                <a:cubicBezTo>
                  <a:pt x="2568309" y="420576"/>
                  <a:pt x="2571430" y="423130"/>
                  <a:pt x="2573417" y="424549"/>
                </a:cubicBezTo>
                <a:cubicBezTo>
                  <a:pt x="2573984" y="423414"/>
                  <a:pt x="2570863" y="421144"/>
                  <a:pt x="2568876" y="419157"/>
                </a:cubicBezTo>
                <a:cubicBezTo>
                  <a:pt x="2570295" y="417455"/>
                  <a:pt x="2577957" y="425401"/>
                  <a:pt x="2578525" y="421995"/>
                </a:cubicBezTo>
                <a:cubicBezTo>
                  <a:pt x="2577674" y="417739"/>
                  <a:pt x="2564336" y="410076"/>
                  <a:pt x="2562349" y="410927"/>
                </a:cubicBezTo>
                <a:cubicBezTo>
                  <a:pt x="2558377" y="406387"/>
                  <a:pt x="2561498" y="403833"/>
                  <a:pt x="2551282" y="397589"/>
                </a:cubicBezTo>
                <a:cubicBezTo>
                  <a:pt x="2554404" y="396170"/>
                  <a:pt x="2561498" y="401279"/>
                  <a:pt x="2564620" y="400143"/>
                </a:cubicBezTo>
                <a:cubicBezTo>
                  <a:pt x="2567741" y="403549"/>
                  <a:pt x="2568309" y="406387"/>
                  <a:pt x="2567457" y="408657"/>
                </a:cubicBezTo>
                <a:cubicBezTo>
                  <a:pt x="2577957" y="413482"/>
                  <a:pt x="2594984" y="425685"/>
                  <a:pt x="2610308" y="439307"/>
                </a:cubicBezTo>
                <a:cubicBezTo>
                  <a:pt x="2625916" y="452645"/>
                  <a:pt x="2640956" y="465415"/>
                  <a:pt x="2649186" y="469104"/>
                </a:cubicBezTo>
                <a:cubicBezTo>
                  <a:pt x="2646916" y="468821"/>
                  <a:pt x="2642659" y="465132"/>
                  <a:pt x="2642091" y="467969"/>
                </a:cubicBezTo>
                <a:cubicBezTo>
                  <a:pt x="2649470" y="475915"/>
                  <a:pt x="2648902" y="469672"/>
                  <a:pt x="2654010" y="473645"/>
                </a:cubicBezTo>
                <a:cubicBezTo>
                  <a:pt x="2659686" y="485564"/>
                  <a:pt x="2673875" y="498051"/>
                  <a:pt x="2686928" y="506849"/>
                </a:cubicBezTo>
                <a:cubicBezTo>
                  <a:pt x="2671037" y="504011"/>
                  <a:pt x="2705374" y="531538"/>
                  <a:pt x="2700550" y="538066"/>
                </a:cubicBezTo>
                <a:cubicBezTo>
                  <a:pt x="2707928" y="546579"/>
                  <a:pt x="2713604" y="551404"/>
                  <a:pt x="2714739" y="546012"/>
                </a:cubicBezTo>
                <a:cubicBezTo>
                  <a:pt x="2710198" y="538349"/>
                  <a:pt x="2704523" y="531822"/>
                  <a:pt x="2699415" y="525863"/>
                </a:cubicBezTo>
                <a:cubicBezTo>
                  <a:pt x="2694023" y="519903"/>
                  <a:pt x="2688915" y="514511"/>
                  <a:pt x="2685226" y="508835"/>
                </a:cubicBezTo>
                <a:cubicBezTo>
                  <a:pt x="2692036" y="506849"/>
                  <a:pt x="2703388" y="527565"/>
                  <a:pt x="2710198" y="530119"/>
                </a:cubicBezTo>
                <a:cubicBezTo>
                  <a:pt x="2701117" y="514511"/>
                  <a:pt x="2683523" y="498051"/>
                  <a:pt x="2666780" y="481024"/>
                </a:cubicBezTo>
                <a:cubicBezTo>
                  <a:pt x="2650037" y="463996"/>
                  <a:pt x="2631875" y="448388"/>
                  <a:pt x="2621375" y="433347"/>
                </a:cubicBezTo>
                <a:cubicBezTo>
                  <a:pt x="2621375" y="428806"/>
                  <a:pt x="2632727" y="444415"/>
                  <a:pt x="2632727" y="439874"/>
                </a:cubicBezTo>
                <a:cubicBezTo>
                  <a:pt x="2629321" y="433347"/>
                  <a:pt x="2612578" y="422279"/>
                  <a:pt x="2611727" y="416887"/>
                </a:cubicBezTo>
                <a:cubicBezTo>
                  <a:pt x="2604633" y="415184"/>
                  <a:pt x="2596687" y="412346"/>
                  <a:pt x="2587322" y="406671"/>
                </a:cubicBezTo>
                <a:cubicBezTo>
                  <a:pt x="2594133" y="410927"/>
                  <a:pt x="2591295" y="416603"/>
                  <a:pt x="2599808" y="424549"/>
                </a:cubicBezTo>
                <a:cubicBezTo>
                  <a:pt x="2593849" y="423698"/>
                  <a:pt x="2579660" y="409225"/>
                  <a:pt x="2570579" y="402981"/>
                </a:cubicBezTo>
                <a:cubicBezTo>
                  <a:pt x="2566890" y="395603"/>
                  <a:pt x="2558093" y="388224"/>
                  <a:pt x="2546742" y="380846"/>
                </a:cubicBezTo>
                <a:cubicBezTo>
                  <a:pt x="2535107" y="374035"/>
                  <a:pt x="2521485" y="366656"/>
                  <a:pt x="2508999" y="358994"/>
                </a:cubicBezTo>
                <a:cubicBezTo>
                  <a:pt x="2510418" y="361264"/>
                  <a:pt x="2510418" y="363534"/>
                  <a:pt x="2509283" y="365237"/>
                </a:cubicBezTo>
                <a:cubicBezTo>
                  <a:pt x="2502472" y="360413"/>
                  <a:pt x="2494526" y="357007"/>
                  <a:pt x="2486297" y="354453"/>
                </a:cubicBezTo>
                <a:cubicBezTo>
                  <a:pt x="2478067" y="351899"/>
                  <a:pt x="2469554" y="349629"/>
                  <a:pt x="2461324" y="346223"/>
                </a:cubicBezTo>
                <a:cubicBezTo>
                  <a:pt x="2456216" y="342534"/>
                  <a:pt x="2468986" y="346791"/>
                  <a:pt x="2473810" y="349913"/>
                </a:cubicBezTo>
                <a:cubicBezTo>
                  <a:pt x="2470121" y="340264"/>
                  <a:pt x="2456500" y="339696"/>
                  <a:pt x="2448554" y="335155"/>
                </a:cubicBezTo>
                <a:cubicBezTo>
                  <a:pt x="2451108" y="333736"/>
                  <a:pt x="2457635" y="338277"/>
                  <a:pt x="2453378" y="332318"/>
                </a:cubicBezTo>
                <a:cubicBezTo>
                  <a:pt x="2441460" y="326074"/>
                  <a:pt x="2432379" y="323236"/>
                  <a:pt x="2427838" y="326358"/>
                </a:cubicBezTo>
                <a:cubicBezTo>
                  <a:pt x="2420744" y="320398"/>
                  <a:pt x="2413365" y="317560"/>
                  <a:pt x="2404852" y="314439"/>
                </a:cubicBezTo>
                <a:cubicBezTo>
                  <a:pt x="2415919" y="329196"/>
                  <a:pt x="2448838" y="341399"/>
                  <a:pt x="2455932" y="350196"/>
                </a:cubicBezTo>
                <a:cubicBezTo>
                  <a:pt x="2461040" y="351332"/>
                  <a:pt x="2477783" y="354169"/>
                  <a:pt x="2475513" y="361548"/>
                </a:cubicBezTo>
                <a:cubicBezTo>
                  <a:pt x="2479770" y="363251"/>
                  <a:pt x="2483175" y="364102"/>
                  <a:pt x="2485162" y="363534"/>
                </a:cubicBezTo>
                <a:cubicBezTo>
                  <a:pt x="2490553" y="366656"/>
                  <a:pt x="2474378" y="366089"/>
                  <a:pt x="2490553" y="374886"/>
                </a:cubicBezTo>
                <a:cubicBezTo>
                  <a:pt x="2489418" y="378292"/>
                  <a:pt x="2482608" y="373467"/>
                  <a:pt x="2475513" y="368927"/>
                </a:cubicBezTo>
                <a:cubicBezTo>
                  <a:pt x="2478918" y="365805"/>
                  <a:pt x="2476081" y="361548"/>
                  <a:pt x="2470689" y="356724"/>
                </a:cubicBezTo>
                <a:cubicBezTo>
                  <a:pt x="2463878" y="353602"/>
                  <a:pt x="2459621" y="359845"/>
                  <a:pt x="2467000" y="364670"/>
                </a:cubicBezTo>
                <a:cubicBezTo>
                  <a:pt x="2467851" y="368643"/>
                  <a:pt x="2445716" y="351332"/>
                  <a:pt x="2455081" y="360129"/>
                </a:cubicBezTo>
                <a:cubicBezTo>
                  <a:pt x="2444581" y="355872"/>
                  <a:pt x="2426987" y="339412"/>
                  <a:pt x="2420460" y="343953"/>
                </a:cubicBezTo>
                <a:cubicBezTo>
                  <a:pt x="2439189" y="365805"/>
                  <a:pt x="2466432" y="379994"/>
                  <a:pt x="2487432" y="395603"/>
                </a:cubicBezTo>
                <a:cubicBezTo>
                  <a:pt x="2494526" y="401846"/>
                  <a:pt x="2489418" y="399292"/>
                  <a:pt x="2487716" y="401846"/>
                </a:cubicBezTo>
                <a:cubicBezTo>
                  <a:pt x="2497648" y="408373"/>
                  <a:pt x="2501621" y="413482"/>
                  <a:pt x="2507296" y="419157"/>
                </a:cubicBezTo>
                <a:cubicBezTo>
                  <a:pt x="2501337" y="416036"/>
                  <a:pt x="2499350" y="419157"/>
                  <a:pt x="2492256" y="414333"/>
                </a:cubicBezTo>
                <a:cubicBezTo>
                  <a:pt x="2493675" y="418874"/>
                  <a:pt x="2508148" y="426252"/>
                  <a:pt x="2514675" y="431928"/>
                </a:cubicBezTo>
                <a:cubicBezTo>
                  <a:pt x="2508715" y="433914"/>
                  <a:pt x="2530566" y="452928"/>
                  <a:pt x="2528012" y="459739"/>
                </a:cubicBezTo>
                <a:cubicBezTo>
                  <a:pt x="2536242" y="465699"/>
                  <a:pt x="2546742" y="474497"/>
                  <a:pt x="2557525" y="483294"/>
                </a:cubicBezTo>
                <a:cubicBezTo>
                  <a:pt x="2567741" y="492375"/>
                  <a:pt x="2578525" y="500889"/>
                  <a:pt x="2587322" y="505997"/>
                </a:cubicBezTo>
                <a:cubicBezTo>
                  <a:pt x="2592714" y="516781"/>
                  <a:pt x="2603781" y="528133"/>
                  <a:pt x="2614565" y="532390"/>
                </a:cubicBezTo>
                <a:cubicBezTo>
                  <a:pt x="2617686" y="536363"/>
                  <a:pt x="2612295" y="536930"/>
                  <a:pt x="2614565" y="540620"/>
                </a:cubicBezTo>
                <a:cubicBezTo>
                  <a:pt x="2605768" y="528984"/>
                  <a:pt x="2592146" y="516781"/>
                  <a:pt x="2577390" y="504862"/>
                </a:cubicBezTo>
                <a:cubicBezTo>
                  <a:pt x="2570011" y="498335"/>
                  <a:pt x="2562633" y="492092"/>
                  <a:pt x="2555255" y="485848"/>
                </a:cubicBezTo>
                <a:cubicBezTo>
                  <a:pt x="2547593" y="479605"/>
                  <a:pt x="2540215" y="473645"/>
                  <a:pt x="2533972" y="467686"/>
                </a:cubicBezTo>
                <a:cubicBezTo>
                  <a:pt x="2530566" y="465415"/>
                  <a:pt x="2530566" y="468821"/>
                  <a:pt x="2529147" y="470240"/>
                </a:cubicBezTo>
                <a:cubicBezTo>
                  <a:pt x="2526593" y="463145"/>
                  <a:pt x="2515242" y="457469"/>
                  <a:pt x="2510134" y="453780"/>
                </a:cubicBezTo>
                <a:cubicBezTo>
                  <a:pt x="2512972" y="463429"/>
                  <a:pt x="2535958" y="480740"/>
                  <a:pt x="2546742" y="488970"/>
                </a:cubicBezTo>
                <a:cubicBezTo>
                  <a:pt x="2546174" y="493794"/>
                  <a:pt x="2549863" y="500322"/>
                  <a:pt x="2547877" y="504862"/>
                </a:cubicBezTo>
                <a:cubicBezTo>
                  <a:pt x="2544471" y="499754"/>
                  <a:pt x="2537944" y="494078"/>
                  <a:pt x="2538512" y="490389"/>
                </a:cubicBezTo>
                <a:cubicBezTo>
                  <a:pt x="2506729" y="476199"/>
                  <a:pt x="2500202" y="448955"/>
                  <a:pt x="2471540" y="440725"/>
                </a:cubicBezTo>
                <a:cubicBezTo>
                  <a:pt x="2468419" y="438171"/>
                  <a:pt x="2470973" y="436469"/>
                  <a:pt x="2471256" y="434482"/>
                </a:cubicBezTo>
                <a:cubicBezTo>
                  <a:pt x="2465013" y="429941"/>
                  <a:pt x="2462459" y="430509"/>
                  <a:pt x="2459621" y="430793"/>
                </a:cubicBezTo>
                <a:cubicBezTo>
                  <a:pt x="2456500" y="429090"/>
                  <a:pt x="2462459" y="425401"/>
                  <a:pt x="2455649" y="424833"/>
                </a:cubicBezTo>
                <a:cubicBezTo>
                  <a:pt x="2451959" y="420009"/>
                  <a:pt x="2460189" y="421712"/>
                  <a:pt x="2450824" y="413765"/>
                </a:cubicBezTo>
                <a:cubicBezTo>
                  <a:pt x="2447419" y="411779"/>
                  <a:pt x="2445716" y="412914"/>
                  <a:pt x="2442027" y="410927"/>
                </a:cubicBezTo>
                <a:cubicBezTo>
                  <a:pt x="2442595" y="413482"/>
                  <a:pt x="2444865" y="416319"/>
                  <a:pt x="2447986" y="419441"/>
                </a:cubicBezTo>
                <a:cubicBezTo>
                  <a:pt x="2441176" y="416036"/>
                  <a:pt x="2421879" y="400995"/>
                  <a:pt x="2425284" y="395603"/>
                </a:cubicBezTo>
                <a:cubicBezTo>
                  <a:pt x="2425284" y="395603"/>
                  <a:pt x="2425284" y="395603"/>
                  <a:pt x="2435784" y="402414"/>
                </a:cubicBezTo>
                <a:cubicBezTo>
                  <a:pt x="2436352" y="399576"/>
                  <a:pt x="2430108" y="395603"/>
                  <a:pt x="2423581" y="391630"/>
                </a:cubicBezTo>
                <a:cubicBezTo>
                  <a:pt x="2427271" y="390495"/>
                  <a:pt x="2427271" y="390211"/>
                  <a:pt x="2426135" y="385954"/>
                </a:cubicBezTo>
                <a:cubicBezTo>
                  <a:pt x="2420460" y="381981"/>
                  <a:pt x="2417338" y="381413"/>
                  <a:pt x="2416771" y="384251"/>
                </a:cubicBezTo>
                <a:cubicBezTo>
                  <a:pt x="2413649" y="381129"/>
                  <a:pt x="2413082" y="378575"/>
                  <a:pt x="2413649" y="376305"/>
                </a:cubicBezTo>
                <a:cubicBezTo>
                  <a:pt x="2430960" y="387373"/>
                  <a:pt x="2454230" y="404400"/>
                  <a:pt x="2468986" y="411495"/>
                </a:cubicBezTo>
                <a:cubicBezTo>
                  <a:pt x="2468986" y="406671"/>
                  <a:pt x="2473810" y="409225"/>
                  <a:pt x="2474945" y="406671"/>
                </a:cubicBezTo>
                <a:cubicBezTo>
                  <a:pt x="2473243" y="402130"/>
                  <a:pt x="2467000" y="396738"/>
                  <a:pt x="2460189" y="391346"/>
                </a:cubicBezTo>
                <a:cubicBezTo>
                  <a:pt x="2453095" y="386238"/>
                  <a:pt x="2445432" y="380846"/>
                  <a:pt x="2440892" y="376021"/>
                </a:cubicBezTo>
                <a:cubicBezTo>
                  <a:pt x="2443162" y="383116"/>
                  <a:pt x="2438906" y="379427"/>
                  <a:pt x="2434933" y="373751"/>
                </a:cubicBezTo>
                <a:cubicBezTo>
                  <a:pt x="2431811" y="372332"/>
                  <a:pt x="2423581" y="372900"/>
                  <a:pt x="2429825" y="378008"/>
                </a:cubicBezTo>
                <a:cubicBezTo>
                  <a:pt x="2422730" y="374602"/>
                  <a:pt x="2419325" y="376305"/>
                  <a:pt x="2413933" y="375170"/>
                </a:cubicBezTo>
                <a:cubicBezTo>
                  <a:pt x="2391231" y="360697"/>
                  <a:pt x="2406839" y="360413"/>
                  <a:pt x="2384988" y="347358"/>
                </a:cubicBezTo>
                <a:cubicBezTo>
                  <a:pt x="2384988" y="345088"/>
                  <a:pt x="2388393" y="347075"/>
                  <a:pt x="2389244" y="345656"/>
                </a:cubicBezTo>
                <a:cubicBezTo>
                  <a:pt x="2374771" y="340547"/>
                  <a:pt x="2375055" y="339412"/>
                  <a:pt x="2364839" y="330047"/>
                </a:cubicBezTo>
                <a:cubicBezTo>
                  <a:pt x="2358880" y="328061"/>
                  <a:pt x="2364272" y="337426"/>
                  <a:pt x="2364555" y="339980"/>
                </a:cubicBezTo>
                <a:cubicBezTo>
                  <a:pt x="2381015" y="344804"/>
                  <a:pt x="2396906" y="365237"/>
                  <a:pt x="2412514" y="378575"/>
                </a:cubicBezTo>
                <a:cubicBezTo>
                  <a:pt x="2398609" y="371197"/>
                  <a:pt x="2385839" y="366940"/>
                  <a:pt x="2377042" y="367224"/>
                </a:cubicBezTo>
                <a:cubicBezTo>
                  <a:pt x="2377042" y="367224"/>
                  <a:pt x="2377042" y="367224"/>
                  <a:pt x="2379596" y="361548"/>
                </a:cubicBezTo>
                <a:cubicBezTo>
                  <a:pt x="2371650" y="356724"/>
                  <a:pt x="2369947" y="359278"/>
                  <a:pt x="2362285" y="354453"/>
                </a:cubicBezTo>
                <a:cubicBezTo>
                  <a:pt x="2363988" y="354453"/>
                  <a:pt x="2365691" y="354169"/>
                  <a:pt x="2366258" y="352467"/>
                </a:cubicBezTo>
                <a:cubicBezTo>
                  <a:pt x="2354056" y="347075"/>
                  <a:pt x="2357461" y="347358"/>
                  <a:pt x="2347812" y="340547"/>
                </a:cubicBezTo>
                <a:cubicBezTo>
                  <a:pt x="2341002" y="336291"/>
                  <a:pt x="2338448" y="337426"/>
                  <a:pt x="2335610" y="337993"/>
                </a:cubicBezTo>
                <a:cubicBezTo>
                  <a:pt x="2346110" y="345088"/>
                  <a:pt x="2354623" y="352467"/>
                  <a:pt x="2363704" y="359561"/>
                </a:cubicBezTo>
                <a:cubicBezTo>
                  <a:pt x="2357461" y="358142"/>
                  <a:pt x="2338448" y="347075"/>
                  <a:pt x="2345258" y="356156"/>
                </a:cubicBezTo>
                <a:cubicBezTo>
                  <a:pt x="2348380" y="357859"/>
                  <a:pt x="2348380" y="355305"/>
                  <a:pt x="2349231" y="354169"/>
                </a:cubicBezTo>
                <a:cubicBezTo>
                  <a:pt x="2362001" y="366656"/>
                  <a:pt x="2379880" y="378859"/>
                  <a:pt x="2392650" y="377724"/>
                </a:cubicBezTo>
                <a:cubicBezTo>
                  <a:pt x="2406271" y="386238"/>
                  <a:pt x="2374771" y="375170"/>
                  <a:pt x="2394920" y="388224"/>
                </a:cubicBezTo>
                <a:cubicBezTo>
                  <a:pt x="2379880" y="385103"/>
                  <a:pt x="2363988" y="373467"/>
                  <a:pt x="2342988" y="362116"/>
                </a:cubicBezTo>
                <a:cubicBezTo>
                  <a:pt x="2350650" y="369494"/>
                  <a:pt x="2334475" y="360129"/>
                  <a:pt x="2341569" y="365521"/>
                </a:cubicBezTo>
                <a:cubicBezTo>
                  <a:pt x="2339299" y="365237"/>
                  <a:pt x="2326529" y="353034"/>
                  <a:pt x="2324259" y="360129"/>
                </a:cubicBezTo>
                <a:cubicBezTo>
                  <a:pt x="2313759" y="353886"/>
                  <a:pt x="2313759" y="353602"/>
                  <a:pt x="2302408" y="349061"/>
                </a:cubicBezTo>
                <a:cubicBezTo>
                  <a:pt x="2326529" y="362116"/>
                  <a:pt x="2351218" y="376873"/>
                  <a:pt x="2375623" y="391062"/>
                </a:cubicBezTo>
                <a:cubicBezTo>
                  <a:pt x="2387825" y="398441"/>
                  <a:pt x="2399176" y="406671"/>
                  <a:pt x="2410528" y="414617"/>
                </a:cubicBezTo>
                <a:cubicBezTo>
                  <a:pt x="2421595" y="422563"/>
                  <a:pt x="2432379" y="430225"/>
                  <a:pt x="2441743" y="439307"/>
                </a:cubicBezTo>
                <a:cubicBezTo>
                  <a:pt x="2448554" y="439874"/>
                  <a:pt x="2455932" y="446685"/>
                  <a:pt x="2462175" y="452361"/>
                </a:cubicBezTo>
                <a:cubicBezTo>
                  <a:pt x="2467851" y="456334"/>
                  <a:pt x="2465581" y="448388"/>
                  <a:pt x="2468135" y="447536"/>
                </a:cubicBezTo>
                <a:cubicBezTo>
                  <a:pt x="2474378" y="452928"/>
                  <a:pt x="2477500" y="453496"/>
                  <a:pt x="2477500" y="449523"/>
                </a:cubicBezTo>
                <a:cubicBezTo>
                  <a:pt x="2482891" y="454064"/>
                  <a:pt x="2488851" y="458604"/>
                  <a:pt x="2485162" y="461158"/>
                </a:cubicBezTo>
                <a:cubicBezTo>
                  <a:pt x="2454230" y="438739"/>
                  <a:pt x="2481756" y="474213"/>
                  <a:pt x="2495945" y="485281"/>
                </a:cubicBezTo>
                <a:cubicBezTo>
                  <a:pt x="2490270" y="483010"/>
                  <a:pt x="2498499" y="494929"/>
                  <a:pt x="2486297" y="484145"/>
                </a:cubicBezTo>
                <a:cubicBezTo>
                  <a:pt x="2492965" y="493085"/>
                  <a:pt x="2499918" y="496206"/>
                  <a:pt x="2506055" y="498548"/>
                </a:cubicBezTo>
                <a:lnTo>
                  <a:pt x="2508281" y="500004"/>
                </a:lnTo>
                <a:lnTo>
                  <a:pt x="2505877" y="504011"/>
                </a:lnTo>
                <a:cubicBezTo>
                  <a:pt x="2493959" y="492943"/>
                  <a:pt x="2476648" y="480172"/>
                  <a:pt x="2471256" y="480456"/>
                </a:cubicBezTo>
                <a:cubicBezTo>
                  <a:pt x="2473527" y="484429"/>
                  <a:pt x="2489986" y="494929"/>
                  <a:pt x="2495661" y="497767"/>
                </a:cubicBezTo>
                <a:cubicBezTo>
                  <a:pt x="2492540" y="499754"/>
                  <a:pt x="2502188" y="510822"/>
                  <a:pt x="2510985" y="519335"/>
                </a:cubicBezTo>
                <a:cubicBezTo>
                  <a:pt x="2507580" y="518768"/>
                  <a:pt x="2506161" y="521322"/>
                  <a:pt x="2502756" y="520754"/>
                </a:cubicBezTo>
                <a:cubicBezTo>
                  <a:pt x="2501337" y="516781"/>
                  <a:pt x="2502472" y="513376"/>
                  <a:pt x="2496796" y="507984"/>
                </a:cubicBezTo>
                <a:cubicBezTo>
                  <a:pt x="2490553" y="511957"/>
                  <a:pt x="2491121" y="501457"/>
                  <a:pt x="2481189" y="499186"/>
                </a:cubicBezTo>
                <a:cubicBezTo>
                  <a:pt x="2476648" y="494646"/>
                  <a:pt x="2477216" y="493510"/>
                  <a:pt x="2480621" y="494078"/>
                </a:cubicBezTo>
                <a:cubicBezTo>
                  <a:pt x="2470405" y="484713"/>
                  <a:pt x="2466148" y="485564"/>
                  <a:pt x="2459054" y="477618"/>
                </a:cubicBezTo>
                <a:cubicBezTo>
                  <a:pt x="2452527" y="473645"/>
                  <a:pt x="2461324" y="482159"/>
                  <a:pt x="2456784" y="482159"/>
                </a:cubicBezTo>
                <a:cubicBezTo>
                  <a:pt x="2441176" y="470240"/>
                  <a:pt x="2430960" y="461442"/>
                  <a:pt x="2421879" y="453780"/>
                </a:cubicBezTo>
                <a:cubicBezTo>
                  <a:pt x="2412514" y="446118"/>
                  <a:pt x="2403717" y="439874"/>
                  <a:pt x="2392082" y="431928"/>
                </a:cubicBezTo>
                <a:cubicBezTo>
                  <a:pt x="2391798" y="424549"/>
                  <a:pt x="2389812" y="420009"/>
                  <a:pt x="2367109" y="407522"/>
                </a:cubicBezTo>
                <a:cubicBezTo>
                  <a:pt x="2365123" y="410076"/>
                  <a:pt x="2376758" y="414333"/>
                  <a:pt x="2372785" y="416887"/>
                </a:cubicBezTo>
                <a:cubicBezTo>
                  <a:pt x="2378461" y="422279"/>
                  <a:pt x="2386406" y="421995"/>
                  <a:pt x="2385555" y="424833"/>
                </a:cubicBezTo>
                <a:cubicBezTo>
                  <a:pt x="2382434" y="429090"/>
                  <a:pt x="2362569" y="412063"/>
                  <a:pt x="2356893" y="408657"/>
                </a:cubicBezTo>
                <a:cubicBezTo>
                  <a:pt x="2358596" y="408657"/>
                  <a:pt x="2360299" y="408373"/>
                  <a:pt x="2360866" y="406954"/>
                </a:cubicBezTo>
                <a:cubicBezTo>
                  <a:pt x="2346110" y="399576"/>
                  <a:pt x="2334191" y="396170"/>
                  <a:pt x="2330502" y="386522"/>
                </a:cubicBezTo>
                <a:cubicBezTo>
                  <a:pt x="2319435" y="378008"/>
                  <a:pt x="2314894" y="377440"/>
                  <a:pt x="2311773" y="379143"/>
                </a:cubicBezTo>
                <a:cubicBezTo>
                  <a:pt x="2308651" y="380846"/>
                  <a:pt x="2306381" y="384535"/>
                  <a:pt x="2299286" y="385103"/>
                </a:cubicBezTo>
                <a:cubicBezTo>
                  <a:pt x="2295881" y="390495"/>
                  <a:pt x="2308651" y="389927"/>
                  <a:pt x="2305529" y="393900"/>
                </a:cubicBezTo>
                <a:cubicBezTo>
                  <a:pt x="2302975" y="392481"/>
                  <a:pt x="2302975" y="394184"/>
                  <a:pt x="2302124" y="395035"/>
                </a:cubicBezTo>
                <a:cubicBezTo>
                  <a:pt x="2297300" y="391914"/>
                  <a:pt x="2298435" y="389076"/>
                  <a:pt x="2289638" y="385954"/>
                </a:cubicBezTo>
                <a:cubicBezTo>
                  <a:pt x="2286800" y="384535"/>
                  <a:pt x="2287084" y="387373"/>
                  <a:pt x="2283678" y="385386"/>
                </a:cubicBezTo>
                <a:cubicBezTo>
                  <a:pt x="2283678" y="385670"/>
                  <a:pt x="2283962" y="385954"/>
                  <a:pt x="2283962" y="385954"/>
                </a:cubicBezTo>
                <a:cubicBezTo>
                  <a:pt x="2292192" y="390495"/>
                  <a:pt x="2300421" y="395319"/>
                  <a:pt x="2308651" y="399860"/>
                </a:cubicBezTo>
                <a:cubicBezTo>
                  <a:pt x="2314610" y="399860"/>
                  <a:pt x="2316029" y="400995"/>
                  <a:pt x="2312056" y="393332"/>
                </a:cubicBezTo>
                <a:cubicBezTo>
                  <a:pt x="2316597" y="395603"/>
                  <a:pt x="2318016" y="399008"/>
                  <a:pt x="2320002" y="397589"/>
                </a:cubicBezTo>
                <a:cubicBezTo>
                  <a:pt x="2322840" y="399576"/>
                  <a:pt x="2320853" y="399576"/>
                  <a:pt x="2319435" y="398725"/>
                </a:cubicBezTo>
                <a:cubicBezTo>
                  <a:pt x="2318016" y="401562"/>
                  <a:pt x="2321989" y="404684"/>
                  <a:pt x="2325394" y="407806"/>
                </a:cubicBezTo>
                <a:cubicBezTo>
                  <a:pt x="2323691" y="407806"/>
                  <a:pt x="2322556" y="407522"/>
                  <a:pt x="2321421" y="407522"/>
                </a:cubicBezTo>
                <a:cubicBezTo>
                  <a:pt x="2455932" y="488118"/>
                  <a:pt x="2572849" y="592553"/>
                  <a:pt x="2667348" y="714583"/>
                </a:cubicBezTo>
                <a:cubicBezTo>
                  <a:pt x="2672456" y="714867"/>
                  <a:pt x="2673307" y="717705"/>
                  <a:pt x="2679550" y="726502"/>
                </a:cubicBezTo>
                <a:cubicBezTo>
                  <a:pt x="2679266" y="728205"/>
                  <a:pt x="2678131" y="728205"/>
                  <a:pt x="2676996" y="727070"/>
                </a:cubicBezTo>
                <a:cubicBezTo>
                  <a:pt x="2678983" y="729624"/>
                  <a:pt x="2680685" y="732178"/>
                  <a:pt x="2682672" y="734732"/>
                </a:cubicBezTo>
                <a:cubicBezTo>
                  <a:pt x="2680969" y="727637"/>
                  <a:pt x="2680402" y="721110"/>
                  <a:pt x="2680685" y="715718"/>
                </a:cubicBezTo>
                <a:cubicBezTo>
                  <a:pt x="2680402" y="715151"/>
                  <a:pt x="2680402" y="714867"/>
                  <a:pt x="2680402" y="714867"/>
                </a:cubicBezTo>
                <a:cubicBezTo>
                  <a:pt x="2680402" y="714867"/>
                  <a:pt x="2680685" y="715151"/>
                  <a:pt x="2680685" y="715435"/>
                </a:cubicBezTo>
                <a:cubicBezTo>
                  <a:pt x="2680685" y="715151"/>
                  <a:pt x="2680685" y="714867"/>
                  <a:pt x="2680685" y="714867"/>
                </a:cubicBezTo>
                <a:cubicBezTo>
                  <a:pt x="2680685" y="714867"/>
                  <a:pt x="2680402" y="714867"/>
                  <a:pt x="2680402" y="714867"/>
                </a:cubicBezTo>
                <a:cubicBezTo>
                  <a:pt x="2675293" y="703515"/>
                  <a:pt x="2659686" y="668042"/>
                  <a:pt x="2640105" y="664352"/>
                </a:cubicBezTo>
                <a:cubicBezTo>
                  <a:pt x="2640672" y="659812"/>
                  <a:pt x="2628470" y="649879"/>
                  <a:pt x="2634713" y="647892"/>
                </a:cubicBezTo>
                <a:cubicBezTo>
                  <a:pt x="2624781" y="639379"/>
                  <a:pt x="2618538" y="636541"/>
                  <a:pt x="2621092" y="631433"/>
                </a:cubicBezTo>
                <a:cubicBezTo>
                  <a:pt x="2614565" y="626892"/>
                  <a:pt x="2608605" y="618946"/>
                  <a:pt x="2602930" y="612986"/>
                </a:cubicBezTo>
                <a:cubicBezTo>
                  <a:pt x="2597538" y="607027"/>
                  <a:pt x="2592714" y="602770"/>
                  <a:pt x="2589308" y="604756"/>
                </a:cubicBezTo>
                <a:cubicBezTo>
                  <a:pt x="2586187" y="601351"/>
                  <a:pt x="2583917" y="589148"/>
                  <a:pt x="2579376" y="593405"/>
                </a:cubicBezTo>
                <a:cubicBezTo>
                  <a:pt x="2583633" y="587729"/>
                  <a:pt x="2568876" y="574675"/>
                  <a:pt x="2559795" y="564458"/>
                </a:cubicBezTo>
                <a:cubicBezTo>
                  <a:pt x="2572565" y="569566"/>
                  <a:pt x="2582782" y="591702"/>
                  <a:pt x="2594700" y="592553"/>
                </a:cubicBezTo>
                <a:cubicBezTo>
                  <a:pt x="2604633" y="602202"/>
                  <a:pt x="2590444" y="592270"/>
                  <a:pt x="2589592" y="594540"/>
                </a:cubicBezTo>
                <a:cubicBezTo>
                  <a:pt x="2605200" y="609297"/>
                  <a:pt x="2613430" y="619230"/>
                  <a:pt x="2628186" y="632000"/>
                </a:cubicBezTo>
                <a:cubicBezTo>
                  <a:pt x="2622227" y="624054"/>
                  <a:pt x="2615984" y="615540"/>
                  <a:pt x="2609457" y="607027"/>
                </a:cubicBezTo>
                <a:cubicBezTo>
                  <a:pt x="2602646" y="599080"/>
                  <a:pt x="2596119" y="590851"/>
                  <a:pt x="2590160" y="583188"/>
                </a:cubicBezTo>
                <a:cubicBezTo>
                  <a:pt x="2593565" y="582621"/>
                  <a:pt x="2603781" y="596243"/>
                  <a:pt x="2604065" y="589432"/>
                </a:cubicBezTo>
                <a:cubicBezTo>
                  <a:pt x="2607187" y="600216"/>
                  <a:pt x="2630173" y="614973"/>
                  <a:pt x="2628754" y="621784"/>
                </a:cubicBezTo>
                <a:cubicBezTo>
                  <a:pt x="2632443" y="625757"/>
                  <a:pt x="2634146" y="625189"/>
                  <a:pt x="2637835" y="629446"/>
                </a:cubicBezTo>
                <a:cubicBezTo>
                  <a:pt x="2638686" y="628595"/>
                  <a:pt x="2636132" y="626041"/>
                  <a:pt x="2634429" y="624054"/>
                </a:cubicBezTo>
                <a:cubicBezTo>
                  <a:pt x="2644078" y="628595"/>
                  <a:pt x="2644078" y="640514"/>
                  <a:pt x="2653159" y="649028"/>
                </a:cubicBezTo>
                <a:cubicBezTo>
                  <a:pt x="2657415" y="640798"/>
                  <a:pt x="2670469" y="666623"/>
                  <a:pt x="2684942" y="676555"/>
                </a:cubicBezTo>
                <a:cubicBezTo>
                  <a:pt x="2682956" y="677690"/>
                  <a:pt x="2679550" y="674569"/>
                  <a:pt x="2675293" y="669177"/>
                </a:cubicBezTo>
                <a:cubicBezTo>
                  <a:pt x="2676712" y="673717"/>
                  <a:pt x="2684374" y="681380"/>
                  <a:pt x="2684658" y="685637"/>
                </a:cubicBezTo>
                <a:cubicBezTo>
                  <a:pt x="2688915" y="687339"/>
                  <a:pt x="2693455" y="691312"/>
                  <a:pt x="2697712" y="696137"/>
                </a:cubicBezTo>
                <a:cubicBezTo>
                  <a:pt x="2702820" y="696421"/>
                  <a:pt x="2708779" y="698975"/>
                  <a:pt x="2715874" y="704367"/>
                </a:cubicBezTo>
                <a:cubicBezTo>
                  <a:pt x="2715023" y="707772"/>
                  <a:pt x="2715590" y="712029"/>
                  <a:pt x="2713604" y="714583"/>
                </a:cubicBezTo>
                <a:cubicBezTo>
                  <a:pt x="2717009" y="718272"/>
                  <a:pt x="2720131" y="721678"/>
                  <a:pt x="2723252" y="723948"/>
                </a:cubicBezTo>
                <a:cubicBezTo>
                  <a:pt x="2726374" y="728773"/>
                  <a:pt x="2730914" y="734448"/>
                  <a:pt x="2728076" y="736151"/>
                </a:cubicBezTo>
                <a:cubicBezTo>
                  <a:pt x="2734320" y="745232"/>
                  <a:pt x="2736022" y="738705"/>
                  <a:pt x="2741698" y="748070"/>
                </a:cubicBezTo>
                <a:cubicBezTo>
                  <a:pt x="2738576" y="748070"/>
                  <a:pt x="2733468" y="741827"/>
                  <a:pt x="2729212" y="739557"/>
                </a:cubicBezTo>
                <a:cubicBezTo>
                  <a:pt x="2732333" y="752043"/>
                  <a:pt x="2740279" y="756584"/>
                  <a:pt x="2746806" y="768503"/>
                </a:cubicBezTo>
                <a:cubicBezTo>
                  <a:pt x="2753900" y="777017"/>
                  <a:pt x="2748792" y="764814"/>
                  <a:pt x="2755035" y="769071"/>
                </a:cubicBezTo>
                <a:cubicBezTo>
                  <a:pt x="2754752" y="773612"/>
                  <a:pt x="2764684" y="784396"/>
                  <a:pt x="2759008" y="785815"/>
                </a:cubicBezTo>
                <a:cubicBezTo>
                  <a:pt x="2766103" y="794612"/>
                  <a:pt x="2768657" y="796315"/>
                  <a:pt x="2770076" y="804261"/>
                </a:cubicBezTo>
                <a:cubicBezTo>
                  <a:pt x="2772913" y="807383"/>
                  <a:pt x="2775467" y="809085"/>
                  <a:pt x="2778022" y="809369"/>
                </a:cubicBezTo>
                <a:cubicBezTo>
                  <a:pt x="2777170" y="801139"/>
                  <a:pt x="2767805" y="795747"/>
                  <a:pt x="2762697" y="786666"/>
                </a:cubicBezTo>
                <a:cubicBezTo>
                  <a:pt x="2776886" y="796315"/>
                  <a:pt x="2778589" y="802558"/>
                  <a:pt x="2784548" y="819586"/>
                </a:cubicBezTo>
                <a:cubicBezTo>
                  <a:pt x="2781994" y="821005"/>
                  <a:pt x="2778305" y="815045"/>
                  <a:pt x="2774332" y="808518"/>
                </a:cubicBezTo>
                <a:cubicBezTo>
                  <a:pt x="2774332" y="817031"/>
                  <a:pt x="2786251" y="842005"/>
                  <a:pt x="2794481" y="842573"/>
                </a:cubicBezTo>
                <a:cubicBezTo>
                  <a:pt x="2797886" y="853073"/>
                  <a:pt x="2805548" y="867262"/>
                  <a:pt x="2813494" y="877479"/>
                </a:cubicBezTo>
                <a:cubicBezTo>
                  <a:pt x="2817467" y="885992"/>
                  <a:pt x="2810089" y="876627"/>
                  <a:pt x="2809521" y="880600"/>
                </a:cubicBezTo>
                <a:cubicBezTo>
                  <a:pt x="2805264" y="868681"/>
                  <a:pt x="2800724" y="859884"/>
                  <a:pt x="2795616" y="852222"/>
                </a:cubicBezTo>
                <a:cubicBezTo>
                  <a:pt x="2790508" y="845410"/>
                  <a:pt x="2784548" y="839167"/>
                  <a:pt x="2778022" y="832072"/>
                </a:cubicBezTo>
                <a:cubicBezTo>
                  <a:pt x="2780859" y="838032"/>
                  <a:pt x="2783697" y="843424"/>
                  <a:pt x="2786535" y="848532"/>
                </a:cubicBezTo>
                <a:cubicBezTo>
                  <a:pt x="2787954" y="849384"/>
                  <a:pt x="2789656" y="849667"/>
                  <a:pt x="2791359" y="849100"/>
                </a:cubicBezTo>
                <a:cubicBezTo>
                  <a:pt x="2797602" y="860168"/>
                  <a:pt x="2795616" y="862438"/>
                  <a:pt x="2795616" y="866411"/>
                </a:cubicBezTo>
                <a:cubicBezTo>
                  <a:pt x="2797318" y="870668"/>
                  <a:pt x="2798737" y="874357"/>
                  <a:pt x="2799305" y="877763"/>
                </a:cubicBezTo>
                <a:cubicBezTo>
                  <a:pt x="2809521" y="888547"/>
                  <a:pt x="2817751" y="902169"/>
                  <a:pt x="2824845" y="910398"/>
                </a:cubicBezTo>
                <a:lnTo>
                  <a:pt x="2826516" y="905665"/>
                </a:lnTo>
                <a:lnTo>
                  <a:pt x="2834068" y="919160"/>
                </a:lnTo>
                <a:cubicBezTo>
                  <a:pt x="2838041" y="927781"/>
                  <a:pt x="2841162" y="936223"/>
                  <a:pt x="2842439" y="942183"/>
                </a:cubicBezTo>
                <a:cubicBezTo>
                  <a:pt x="2847831" y="951832"/>
                  <a:pt x="2851520" y="952399"/>
                  <a:pt x="2853223" y="952967"/>
                </a:cubicBezTo>
                <a:cubicBezTo>
                  <a:pt x="2859750" y="965454"/>
                  <a:pt x="2852939" y="960346"/>
                  <a:pt x="2849534" y="959210"/>
                </a:cubicBezTo>
                <a:cubicBezTo>
                  <a:pt x="2840169" y="941615"/>
                  <a:pt x="2838183" y="934237"/>
                  <a:pt x="2830521" y="921182"/>
                </a:cubicBezTo>
                <a:cubicBezTo>
                  <a:pt x="2824277" y="926007"/>
                  <a:pt x="2836196" y="948710"/>
                  <a:pt x="2842439" y="953251"/>
                </a:cubicBezTo>
                <a:cubicBezTo>
                  <a:pt x="2843858" y="956940"/>
                  <a:pt x="2840737" y="957224"/>
                  <a:pt x="2839602" y="958643"/>
                </a:cubicBezTo>
                <a:cubicBezTo>
                  <a:pt x="2843858" y="968575"/>
                  <a:pt x="2845845" y="972549"/>
                  <a:pt x="2851237" y="986738"/>
                </a:cubicBezTo>
                <a:cubicBezTo>
                  <a:pt x="2851237" y="986738"/>
                  <a:pt x="2851237" y="986738"/>
                  <a:pt x="2847264" y="989008"/>
                </a:cubicBezTo>
                <a:cubicBezTo>
                  <a:pt x="2852939" y="992981"/>
                  <a:pt x="2861453" y="1006036"/>
                  <a:pt x="2866561" y="1007455"/>
                </a:cubicBezTo>
                <a:cubicBezTo>
                  <a:pt x="2866277" y="1012563"/>
                  <a:pt x="2870817" y="1023631"/>
                  <a:pt x="2873939" y="1021360"/>
                </a:cubicBezTo>
                <a:cubicBezTo>
                  <a:pt x="2875641" y="1015401"/>
                  <a:pt x="2868263" y="1010293"/>
                  <a:pt x="2866561" y="1000360"/>
                </a:cubicBezTo>
                <a:cubicBezTo>
                  <a:pt x="2868547" y="998941"/>
                  <a:pt x="2870250" y="1002630"/>
                  <a:pt x="2871952" y="1000928"/>
                </a:cubicBezTo>
                <a:cubicBezTo>
                  <a:pt x="2871952" y="1006320"/>
                  <a:pt x="2876493" y="1016820"/>
                  <a:pt x="2879331" y="1025901"/>
                </a:cubicBezTo>
                <a:cubicBezTo>
                  <a:pt x="2883020" y="1024198"/>
                  <a:pt x="2879331" y="1014550"/>
                  <a:pt x="2885006" y="1015685"/>
                </a:cubicBezTo>
                <a:cubicBezTo>
                  <a:pt x="2886993" y="1017955"/>
                  <a:pt x="2888695" y="1021928"/>
                  <a:pt x="2890398" y="1027320"/>
                </a:cubicBezTo>
                <a:cubicBezTo>
                  <a:pt x="2892384" y="1021644"/>
                  <a:pt x="2894087" y="1022779"/>
                  <a:pt x="2898060" y="1027036"/>
                </a:cubicBezTo>
                <a:cubicBezTo>
                  <a:pt x="2900330" y="1023063"/>
                  <a:pt x="2896641" y="1012847"/>
                  <a:pt x="2896357" y="1006320"/>
                </a:cubicBezTo>
                <a:cubicBezTo>
                  <a:pt x="2905722" y="1001779"/>
                  <a:pt x="2908844" y="1005468"/>
                  <a:pt x="2915371" y="996387"/>
                </a:cubicBezTo>
                <a:cubicBezTo>
                  <a:pt x="2917925" y="999792"/>
                  <a:pt x="2920195" y="1007171"/>
                  <a:pt x="2922749" y="1010860"/>
                </a:cubicBezTo>
                <a:cubicBezTo>
                  <a:pt x="2924451" y="1009157"/>
                  <a:pt x="2923600" y="1004049"/>
                  <a:pt x="2920762" y="996955"/>
                </a:cubicBezTo>
                <a:cubicBezTo>
                  <a:pt x="2923316" y="994684"/>
                  <a:pt x="2925870" y="1008874"/>
                  <a:pt x="2928424" y="1004049"/>
                </a:cubicBezTo>
                <a:cubicBezTo>
                  <a:pt x="2930411" y="1012563"/>
                  <a:pt x="2931546" y="1019658"/>
                  <a:pt x="2935803" y="1022779"/>
                </a:cubicBezTo>
                <a:cubicBezTo>
                  <a:pt x="2932397" y="1017387"/>
                  <a:pt x="2934668" y="1011144"/>
                  <a:pt x="2938073" y="1009441"/>
                </a:cubicBezTo>
                <a:cubicBezTo>
                  <a:pt x="2941478" y="1007739"/>
                  <a:pt x="2946870" y="1010576"/>
                  <a:pt x="2948856" y="1023347"/>
                </a:cubicBezTo>
                <a:cubicBezTo>
                  <a:pt x="2950275" y="1026469"/>
                  <a:pt x="2952262" y="1029590"/>
                  <a:pt x="2954816" y="1031293"/>
                </a:cubicBezTo>
                <a:cubicBezTo>
                  <a:pt x="2956802" y="1027320"/>
                  <a:pt x="2961059" y="1030158"/>
                  <a:pt x="2965599" y="1044915"/>
                </a:cubicBezTo>
                <a:cubicBezTo>
                  <a:pt x="2968721" y="1041510"/>
                  <a:pt x="2967586" y="1032712"/>
                  <a:pt x="2969856" y="1027888"/>
                </a:cubicBezTo>
                <a:cubicBezTo>
                  <a:pt x="2971275" y="1027888"/>
                  <a:pt x="2972410" y="1033563"/>
                  <a:pt x="2973829" y="1037253"/>
                </a:cubicBezTo>
                <a:cubicBezTo>
                  <a:pt x="2976667" y="1037537"/>
                  <a:pt x="2974397" y="1031577"/>
                  <a:pt x="2972978" y="1026469"/>
                </a:cubicBezTo>
                <a:cubicBezTo>
                  <a:pt x="2976099" y="1024198"/>
                  <a:pt x="2978653" y="1034982"/>
                  <a:pt x="2981775" y="1033563"/>
                </a:cubicBezTo>
                <a:cubicBezTo>
                  <a:pt x="2982059" y="1023063"/>
                  <a:pt x="2976383" y="1026752"/>
                  <a:pt x="2973545" y="1014833"/>
                </a:cubicBezTo>
                <a:cubicBezTo>
                  <a:pt x="2983194" y="1026752"/>
                  <a:pt x="2993410" y="1021360"/>
                  <a:pt x="3003058" y="1026752"/>
                </a:cubicBezTo>
                <a:cubicBezTo>
                  <a:pt x="3005329" y="1034699"/>
                  <a:pt x="3007883" y="1035550"/>
                  <a:pt x="3010153" y="1046334"/>
                </a:cubicBezTo>
                <a:cubicBezTo>
                  <a:pt x="3010437" y="1046334"/>
                  <a:pt x="3011004" y="1046334"/>
                  <a:pt x="3011288" y="1046050"/>
                </a:cubicBezTo>
                <a:cubicBezTo>
                  <a:pt x="3011288" y="1045766"/>
                  <a:pt x="3011288" y="1045766"/>
                  <a:pt x="3011288" y="1045483"/>
                </a:cubicBezTo>
                <a:cubicBezTo>
                  <a:pt x="3003626" y="1025617"/>
                  <a:pt x="2995964" y="1006603"/>
                  <a:pt x="2993694" y="989860"/>
                </a:cubicBezTo>
                <a:cubicBezTo>
                  <a:pt x="3003058" y="990995"/>
                  <a:pt x="2990856" y="969143"/>
                  <a:pt x="2997950" y="968008"/>
                </a:cubicBezTo>
                <a:cubicBezTo>
                  <a:pt x="2999653" y="973116"/>
                  <a:pt x="2995964" y="972549"/>
                  <a:pt x="3001072" y="981630"/>
                </a:cubicBezTo>
                <a:cubicBezTo>
                  <a:pt x="3001072" y="986170"/>
                  <a:pt x="2999937" y="983900"/>
                  <a:pt x="2997950" y="983616"/>
                </a:cubicBezTo>
                <a:cubicBezTo>
                  <a:pt x="3000788" y="989860"/>
                  <a:pt x="3000220" y="992414"/>
                  <a:pt x="3001639" y="996671"/>
                </a:cubicBezTo>
                <a:cubicBezTo>
                  <a:pt x="3006464" y="998374"/>
                  <a:pt x="2998518" y="986170"/>
                  <a:pt x="3003342" y="987873"/>
                </a:cubicBezTo>
                <a:cubicBezTo>
                  <a:pt x="3003058" y="1002914"/>
                  <a:pt x="3015261" y="1018239"/>
                  <a:pt x="3020936" y="1019658"/>
                </a:cubicBezTo>
                <a:cubicBezTo>
                  <a:pt x="3021504" y="1024766"/>
                  <a:pt x="3012139" y="1016820"/>
                  <a:pt x="3008734" y="1019090"/>
                </a:cubicBezTo>
                <a:cubicBezTo>
                  <a:pt x="3008734" y="1023347"/>
                  <a:pt x="3010437" y="1029874"/>
                  <a:pt x="3012991" y="1036969"/>
                </a:cubicBezTo>
                <a:cubicBezTo>
                  <a:pt x="3012991" y="1035834"/>
                  <a:pt x="3012991" y="1034699"/>
                  <a:pt x="3012707" y="1033563"/>
                </a:cubicBezTo>
                <a:cubicBezTo>
                  <a:pt x="3012991" y="1033563"/>
                  <a:pt x="3012991" y="1033847"/>
                  <a:pt x="3012991" y="1033847"/>
                </a:cubicBezTo>
                <a:cubicBezTo>
                  <a:pt x="3012423" y="1032145"/>
                  <a:pt x="3011855" y="1030442"/>
                  <a:pt x="3011288" y="1029023"/>
                </a:cubicBezTo>
                <a:cubicBezTo>
                  <a:pt x="3013274" y="1031577"/>
                  <a:pt x="3014977" y="1034415"/>
                  <a:pt x="3016396" y="1036969"/>
                </a:cubicBezTo>
                <a:cubicBezTo>
                  <a:pt x="3020936" y="1038955"/>
                  <a:pt x="3023774" y="1032712"/>
                  <a:pt x="3030301" y="1044631"/>
                </a:cubicBezTo>
                <a:cubicBezTo>
                  <a:pt x="3031720" y="1054564"/>
                  <a:pt x="3025193" y="1045766"/>
                  <a:pt x="3023207" y="1047753"/>
                </a:cubicBezTo>
                <a:cubicBezTo>
                  <a:pt x="3025761" y="1058821"/>
                  <a:pt x="3028882" y="1060807"/>
                  <a:pt x="3031436" y="1063078"/>
                </a:cubicBezTo>
                <a:cubicBezTo>
                  <a:pt x="3030869" y="1067051"/>
                  <a:pt x="3029450" y="1067051"/>
                  <a:pt x="3027747" y="1065348"/>
                </a:cubicBezTo>
                <a:cubicBezTo>
                  <a:pt x="3031436" y="1076983"/>
                  <a:pt x="3035409" y="1090038"/>
                  <a:pt x="3042504" y="1105930"/>
                </a:cubicBezTo>
                <a:cubicBezTo>
                  <a:pt x="3040801" y="1103943"/>
                  <a:pt x="3037679" y="1102524"/>
                  <a:pt x="3039098" y="1107349"/>
                </a:cubicBezTo>
                <a:cubicBezTo>
                  <a:pt x="3035977" y="1103943"/>
                  <a:pt x="3032855" y="1092308"/>
                  <a:pt x="3029450" y="1090038"/>
                </a:cubicBezTo>
                <a:cubicBezTo>
                  <a:pt x="3027463" y="1091457"/>
                  <a:pt x="3032288" y="1101106"/>
                  <a:pt x="3029166" y="1101389"/>
                </a:cubicBezTo>
                <a:cubicBezTo>
                  <a:pt x="3030585" y="1104795"/>
                  <a:pt x="3030869" y="1102524"/>
                  <a:pt x="3030301" y="1100822"/>
                </a:cubicBezTo>
                <a:cubicBezTo>
                  <a:pt x="3038814" y="1115011"/>
                  <a:pt x="3046193" y="1133174"/>
                  <a:pt x="3048179" y="1154174"/>
                </a:cubicBezTo>
                <a:cubicBezTo>
                  <a:pt x="3046476" y="1151336"/>
                  <a:pt x="3044490" y="1149917"/>
                  <a:pt x="3042787" y="1150201"/>
                </a:cubicBezTo>
                <a:cubicBezTo>
                  <a:pt x="3044490" y="1152472"/>
                  <a:pt x="3045625" y="1156728"/>
                  <a:pt x="3046760" y="1162120"/>
                </a:cubicBezTo>
                <a:cubicBezTo>
                  <a:pt x="3051301" y="1164958"/>
                  <a:pt x="3045625" y="1150485"/>
                  <a:pt x="3050166" y="1153323"/>
                </a:cubicBezTo>
                <a:cubicBezTo>
                  <a:pt x="3052152" y="1157580"/>
                  <a:pt x="3054706" y="1158999"/>
                  <a:pt x="3056409" y="1166094"/>
                </a:cubicBezTo>
                <a:cubicBezTo>
                  <a:pt x="3060098" y="1165526"/>
                  <a:pt x="3061801" y="1153607"/>
                  <a:pt x="3065206" y="1166377"/>
                </a:cubicBezTo>
                <a:cubicBezTo>
                  <a:pt x="3065773" y="1162972"/>
                  <a:pt x="3064638" y="1157580"/>
                  <a:pt x="3062652" y="1144809"/>
                </a:cubicBezTo>
                <a:cubicBezTo>
                  <a:pt x="3066341" y="1155309"/>
                  <a:pt x="3070030" y="1166661"/>
                  <a:pt x="3074854" y="1170350"/>
                </a:cubicBezTo>
                <a:cubicBezTo>
                  <a:pt x="3062652" y="1163823"/>
                  <a:pt x="3067476" y="1198446"/>
                  <a:pt x="3058395" y="1198729"/>
                </a:cubicBezTo>
                <a:cubicBezTo>
                  <a:pt x="3058395" y="1192202"/>
                  <a:pt x="3061801" y="1191351"/>
                  <a:pt x="3060665" y="1183121"/>
                </a:cubicBezTo>
                <a:cubicBezTo>
                  <a:pt x="3057828" y="1174040"/>
                  <a:pt x="3056976" y="1187662"/>
                  <a:pt x="3057260" y="1191635"/>
                </a:cubicBezTo>
                <a:cubicBezTo>
                  <a:pt x="3054422" y="1191351"/>
                  <a:pt x="3051868" y="1171769"/>
                  <a:pt x="3056976" y="1176878"/>
                </a:cubicBezTo>
                <a:cubicBezTo>
                  <a:pt x="3050733" y="1168364"/>
                  <a:pt x="3046760" y="1164107"/>
                  <a:pt x="3041368" y="1167796"/>
                </a:cubicBezTo>
                <a:cubicBezTo>
                  <a:pt x="3039098" y="1157864"/>
                  <a:pt x="3042504" y="1157580"/>
                  <a:pt x="3041936" y="1150485"/>
                </a:cubicBezTo>
                <a:cubicBezTo>
                  <a:pt x="3040801" y="1151053"/>
                  <a:pt x="3039666" y="1152188"/>
                  <a:pt x="3039098" y="1154458"/>
                </a:cubicBezTo>
                <a:cubicBezTo>
                  <a:pt x="3036260" y="1153891"/>
                  <a:pt x="3037679" y="1141688"/>
                  <a:pt x="3035125" y="1134877"/>
                </a:cubicBezTo>
                <a:cubicBezTo>
                  <a:pt x="3037679" y="1134593"/>
                  <a:pt x="3039382" y="1148782"/>
                  <a:pt x="3041652" y="1149634"/>
                </a:cubicBezTo>
                <a:cubicBezTo>
                  <a:pt x="3041936" y="1149917"/>
                  <a:pt x="3041936" y="1149634"/>
                  <a:pt x="3041936" y="1149917"/>
                </a:cubicBezTo>
                <a:cubicBezTo>
                  <a:pt x="3041936" y="1149634"/>
                  <a:pt x="3041936" y="1149350"/>
                  <a:pt x="3041936" y="1149350"/>
                </a:cubicBezTo>
                <a:cubicBezTo>
                  <a:pt x="3041936" y="1149350"/>
                  <a:pt x="3042220" y="1149634"/>
                  <a:pt x="3042504" y="1149917"/>
                </a:cubicBezTo>
                <a:cubicBezTo>
                  <a:pt x="3045058" y="1149634"/>
                  <a:pt x="3042504" y="1142255"/>
                  <a:pt x="3044490" y="1141404"/>
                </a:cubicBezTo>
                <a:cubicBezTo>
                  <a:pt x="3042220" y="1137147"/>
                  <a:pt x="3039950" y="1131755"/>
                  <a:pt x="3037396" y="1133741"/>
                </a:cubicBezTo>
                <a:cubicBezTo>
                  <a:pt x="3036544" y="1122390"/>
                  <a:pt x="3031152" y="1117565"/>
                  <a:pt x="3033423" y="1110187"/>
                </a:cubicBezTo>
                <a:cubicBezTo>
                  <a:pt x="3030869" y="1106498"/>
                  <a:pt x="3032004" y="1112457"/>
                  <a:pt x="3028031" y="1105646"/>
                </a:cubicBezTo>
                <a:cubicBezTo>
                  <a:pt x="3025761" y="1090322"/>
                  <a:pt x="3020936" y="1073862"/>
                  <a:pt x="3015545" y="1057969"/>
                </a:cubicBezTo>
                <a:cubicBezTo>
                  <a:pt x="3013842" y="1066767"/>
                  <a:pt x="3008450" y="1071875"/>
                  <a:pt x="3003342" y="1070456"/>
                </a:cubicBezTo>
                <a:cubicBezTo>
                  <a:pt x="3003626" y="1072726"/>
                  <a:pt x="3003910" y="1074997"/>
                  <a:pt x="3004477" y="1077267"/>
                </a:cubicBezTo>
                <a:cubicBezTo>
                  <a:pt x="3004477" y="1077267"/>
                  <a:pt x="3004477" y="1077267"/>
                  <a:pt x="3001923" y="1078686"/>
                </a:cubicBezTo>
                <a:cubicBezTo>
                  <a:pt x="3001923" y="1077267"/>
                  <a:pt x="3001639" y="1075281"/>
                  <a:pt x="3001072" y="1072443"/>
                </a:cubicBezTo>
                <a:cubicBezTo>
                  <a:pt x="3001072" y="1074429"/>
                  <a:pt x="3001356" y="1076700"/>
                  <a:pt x="3001639" y="1078686"/>
                </a:cubicBezTo>
                <a:cubicBezTo>
                  <a:pt x="3001639" y="1078686"/>
                  <a:pt x="3001639" y="1078686"/>
                  <a:pt x="3001923" y="1078686"/>
                </a:cubicBezTo>
                <a:cubicBezTo>
                  <a:pt x="3002207" y="1079537"/>
                  <a:pt x="3001923" y="1080105"/>
                  <a:pt x="3001923" y="1080105"/>
                </a:cubicBezTo>
                <a:cubicBezTo>
                  <a:pt x="3002775" y="1088051"/>
                  <a:pt x="3004761" y="1097132"/>
                  <a:pt x="3005612" y="1104511"/>
                </a:cubicBezTo>
                <a:cubicBezTo>
                  <a:pt x="3006464" y="1104227"/>
                  <a:pt x="3005329" y="1100254"/>
                  <a:pt x="3005045" y="1097416"/>
                </a:cubicBezTo>
                <a:cubicBezTo>
                  <a:pt x="3009585" y="1096281"/>
                  <a:pt x="3012991" y="1107916"/>
                  <a:pt x="3017531" y="1107065"/>
                </a:cubicBezTo>
                <a:cubicBezTo>
                  <a:pt x="3019234" y="1112173"/>
                  <a:pt x="3017815" y="1113309"/>
                  <a:pt x="3018666" y="1117565"/>
                </a:cubicBezTo>
                <a:cubicBezTo>
                  <a:pt x="3022355" y="1126079"/>
                  <a:pt x="3024909" y="1115011"/>
                  <a:pt x="3026896" y="1114160"/>
                </a:cubicBezTo>
                <a:cubicBezTo>
                  <a:pt x="3025761" y="1117849"/>
                  <a:pt x="3024058" y="1132606"/>
                  <a:pt x="3030017" y="1127782"/>
                </a:cubicBezTo>
                <a:cubicBezTo>
                  <a:pt x="3037963" y="1155593"/>
                  <a:pt x="3031436" y="1174040"/>
                  <a:pt x="3040517" y="1190216"/>
                </a:cubicBezTo>
                <a:cubicBezTo>
                  <a:pt x="3034558" y="1184824"/>
                  <a:pt x="3031436" y="1192486"/>
                  <a:pt x="3036828" y="1206108"/>
                </a:cubicBezTo>
                <a:cubicBezTo>
                  <a:pt x="3032004" y="1199865"/>
                  <a:pt x="3032571" y="1202135"/>
                  <a:pt x="3029734" y="1208378"/>
                </a:cubicBezTo>
                <a:cubicBezTo>
                  <a:pt x="3026328" y="1195608"/>
                  <a:pt x="3029166" y="1183405"/>
                  <a:pt x="3023774" y="1181702"/>
                </a:cubicBezTo>
                <a:cubicBezTo>
                  <a:pt x="3020936" y="1184540"/>
                  <a:pt x="3030301" y="1208662"/>
                  <a:pt x="3022639" y="1203838"/>
                </a:cubicBezTo>
                <a:cubicBezTo>
                  <a:pt x="3024625" y="1217460"/>
                  <a:pt x="3028315" y="1220581"/>
                  <a:pt x="3030585" y="1233352"/>
                </a:cubicBezTo>
                <a:cubicBezTo>
                  <a:pt x="3034274" y="1230798"/>
                  <a:pt x="3035409" y="1223419"/>
                  <a:pt x="3037112" y="1216892"/>
                </a:cubicBezTo>
                <a:cubicBezTo>
                  <a:pt x="3039666" y="1218595"/>
                  <a:pt x="3035977" y="1240163"/>
                  <a:pt x="3041085" y="1247825"/>
                </a:cubicBezTo>
                <a:cubicBezTo>
                  <a:pt x="3044774" y="1243568"/>
                  <a:pt x="3041085" y="1241298"/>
                  <a:pt x="3040233" y="1230230"/>
                </a:cubicBezTo>
                <a:cubicBezTo>
                  <a:pt x="3041652" y="1224554"/>
                  <a:pt x="3045058" y="1230798"/>
                  <a:pt x="3046476" y="1221149"/>
                </a:cubicBezTo>
                <a:cubicBezTo>
                  <a:pt x="3051868" y="1227676"/>
                  <a:pt x="3043355" y="1230514"/>
                  <a:pt x="3043355" y="1236474"/>
                </a:cubicBezTo>
                <a:cubicBezTo>
                  <a:pt x="3043922" y="1246123"/>
                  <a:pt x="3048747" y="1232217"/>
                  <a:pt x="3049314" y="1241866"/>
                </a:cubicBezTo>
                <a:cubicBezTo>
                  <a:pt x="3052720" y="1231933"/>
                  <a:pt x="3051017" y="1229095"/>
                  <a:pt x="3053571" y="1218595"/>
                </a:cubicBezTo>
                <a:cubicBezTo>
                  <a:pt x="3055841" y="1228244"/>
                  <a:pt x="3064071" y="1229946"/>
                  <a:pt x="3060098" y="1238460"/>
                </a:cubicBezTo>
                <a:cubicBezTo>
                  <a:pt x="3062652" y="1249812"/>
                  <a:pt x="3062652" y="1239311"/>
                  <a:pt x="3066625" y="1239879"/>
                </a:cubicBezTo>
                <a:cubicBezTo>
                  <a:pt x="3065773" y="1234203"/>
                  <a:pt x="3064922" y="1228244"/>
                  <a:pt x="3064355" y="1222568"/>
                </a:cubicBezTo>
                <a:cubicBezTo>
                  <a:pt x="3073152" y="1231082"/>
                  <a:pt x="3063503" y="1246406"/>
                  <a:pt x="3066909" y="1261731"/>
                </a:cubicBezTo>
                <a:cubicBezTo>
                  <a:pt x="3070881" y="1262298"/>
                  <a:pt x="3072017" y="1257190"/>
                  <a:pt x="3069746" y="1246406"/>
                </a:cubicBezTo>
                <a:cubicBezTo>
                  <a:pt x="3072868" y="1252366"/>
                  <a:pt x="3072868" y="1241014"/>
                  <a:pt x="3076273" y="1247825"/>
                </a:cubicBezTo>
                <a:cubicBezTo>
                  <a:pt x="3076841" y="1254069"/>
                  <a:pt x="3072300" y="1245839"/>
                  <a:pt x="3072584" y="1256623"/>
                </a:cubicBezTo>
                <a:cubicBezTo>
                  <a:pt x="3072868" y="1269961"/>
                  <a:pt x="3077976" y="1260879"/>
                  <a:pt x="3078260" y="1273082"/>
                </a:cubicBezTo>
                <a:cubicBezTo>
                  <a:pt x="3075706" y="1275920"/>
                  <a:pt x="3075138" y="1284434"/>
                  <a:pt x="3072300" y="1278474"/>
                </a:cubicBezTo>
                <a:cubicBezTo>
                  <a:pt x="3075422" y="1300894"/>
                  <a:pt x="3066341" y="1298624"/>
                  <a:pt x="3069746" y="1322462"/>
                </a:cubicBezTo>
                <a:cubicBezTo>
                  <a:pt x="3074287" y="1316502"/>
                  <a:pt x="3077125" y="1306570"/>
                  <a:pt x="3080246" y="1298056"/>
                </a:cubicBezTo>
                <a:cubicBezTo>
                  <a:pt x="3079395" y="1293232"/>
                  <a:pt x="3077125" y="1295786"/>
                  <a:pt x="3075138" y="1295786"/>
                </a:cubicBezTo>
                <a:cubicBezTo>
                  <a:pt x="3075422" y="1290394"/>
                  <a:pt x="3076273" y="1286421"/>
                  <a:pt x="3076273" y="1281029"/>
                </a:cubicBezTo>
                <a:cubicBezTo>
                  <a:pt x="3079111" y="1281312"/>
                  <a:pt x="3077976" y="1296637"/>
                  <a:pt x="3081098" y="1294083"/>
                </a:cubicBezTo>
                <a:cubicBezTo>
                  <a:pt x="3079395" y="1285285"/>
                  <a:pt x="3087341" y="1287556"/>
                  <a:pt x="3087057" y="1274218"/>
                </a:cubicBezTo>
                <a:cubicBezTo>
                  <a:pt x="3092165" y="1279326"/>
                  <a:pt x="3092449" y="1279042"/>
                  <a:pt x="3098408" y="1274502"/>
                </a:cubicBezTo>
                <a:cubicBezTo>
                  <a:pt x="3096138" y="1279893"/>
                  <a:pt x="3096705" y="1290961"/>
                  <a:pt x="3095286" y="1297488"/>
                </a:cubicBezTo>
                <a:cubicBezTo>
                  <a:pt x="3092165" y="1298056"/>
                  <a:pt x="3092449" y="1284150"/>
                  <a:pt x="3089043" y="1284718"/>
                </a:cubicBezTo>
                <a:cubicBezTo>
                  <a:pt x="3088192" y="1293232"/>
                  <a:pt x="3087908" y="1300326"/>
                  <a:pt x="3084503" y="1289542"/>
                </a:cubicBezTo>
                <a:cubicBezTo>
                  <a:pt x="3082516" y="1293799"/>
                  <a:pt x="3086489" y="1317354"/>
                  <a:pt x="3080814" y="1305151"/>
                </a:cubicBezTo>
                <a:cubicBezTo>
                  <a:pt x="3082516" y="1317070"/>
                  <a:pt x="3081949" y="1325016"/>
                  <a:pt x="3081949" y="1333814"/>
                </a:cubicBezTo>
                <a:cubicBezTo>
                  <a:pt x="3075422" y="1331827"/>
                  <a:pt x="3066341" y="1332962"/>
                  <a:pt x="3062936" y="1352544"/>
                </a:cubicBezTo>
                <a:cubicBezTo>
                  <a:pt x="3062368" y="1338354"/>
                  <a:pt x="3060382" y="1324165"/>
                  <a:pt x="3054990" y="1326151"/>
                </a:cubicBezTo>
                <a:cubicBezTo>
                  <a:pt x="3053571" y="1327003"/>
                  <a:pt x="3054706" y="1332678"/>
                  <a:pt x="3054706" y="1336935"/>
                </a:cubicBezTo>
                <a:cubicBezTo>
                  <a:pt x="3051868" y="1338638"/>
                  <a:pt x="3049882" y="1337503"/>
                  <a:pt x="3048179" y="1334665"/>
                </a:cubicBezTo>
                <a:cubicBezTo>
                  <a:pt x="3049314" y="1321895"/>
                  <a:pt x="3046760" y="1317921"/>
                  <a:pt x="3047328" y="1306854"/>
                </a:cubicBezTo>
                <a:cubicBezTo>
                  <a:pt x="3050449" y="1303448"/>
                  <a:pt x="3050449" y="1313097"/>
                  <a:pt x="3052720" y="1312529"/>
                </a:cubicBezTo>
                <a:cubicBezTo>
                  <a:pt x="3057828" y="1297772"/>
                  <a:pt x="3048179" y="1275920"/>
                  <a:pt x="3044774" y="1264853"/>
                </a:cubicBezTo>
                <a:cubicBezTo>
                  <a:pt x="3045058" y="1276488"/>
                  <a:pt x="3041368" y="1284150"/>
                  <a:pt x="3042220" y="1304583"/>
                </a:cubicBezTo>
                <a:cubicBezTo>
                  <a:pt x="3037112" y="1306854"/>
                  <a:pt x="3041936" y="1299759"/>
                  <a:pt x="3039666" y="1290961"/>
                </a:cubicBezTo>
                <a:cubicBezTo>
                  <a:pt x="3035409" y="1290677"/>
                  <a:pt x="3036828" y="1302313"/>
                  <a:pt x="3034842" y="1306570"/>
                </a:cubicBezTo>
                <a:cubicBezTo>
                  <a:pt x="3036828" y="1317638"/>
                  <a:pt x="3037396" y="1306002"/>
                  <a:pt x="3040233" y="1311962"/>
                </a:cubicBezTo>
                <a:cubicBezTo>
                  <a:pt x="3038814" y="1328138"/>
                  <a:pt x="3034558" y="1338071"/>
                  <a:pt x="3027747" y="1343179"/>
                </a:cubicBezTo>
                <a:cubicBezTo>
                  <a:pt x="3030017" y="1353679"/>
                  <a:pt x="3028882" y="1358220"/>
                  <a:pt x="3028598" y="1370423"/>
                </a:cubicBezTo>
                <a:cubicBezTo>
                  <a:pt x="3025193" y="1360774"/>
                  <a:pt x="3021220" y="1372977"/>
                  <a:pt x="3015261" y="1373260"/>
                </a:cubicBezTo>
                <a:cubicBezTo>
                  <a:pt x="3016112" y="1382342"/>
                  <a:pt x="3020653" y="1380923"/>
                  <a:pt x="3020653" y="1392842"/>
                </a:cubicBezTo>
                <a:cubicBezTo>
                  <a:pt x="3025477" y="1388018"/>
                  <a:pt x="3030585" y="1402207"/>
                  <a:pt x="3031720" y="1387166"/>
                </a:cubicBezTo>
                <a:cubicBezTo>
                  <a:pt x="3033423" y="1389153"/>
                  <a:pt x="3034274" y="1394261"/>
                  <a:pt x="3034558" y="1400504"/>
                </a:cubicBezTo>
                <a:cubicBezTo>
                  <a:pt x="3030017" y="1400221"/>
                  <a:pt x="3028031" y="1405613"/>
                  <a:pt x="3024909" y="1409302"/>
                </a:cubicBezTo>
                <a:cubicBezTo>
                  <a:pt x="3026896" y="1419802"/>
                  <a:pt x="3028315" y="1433992"/>
                  <a:pt x="3025761" y="1446478"/>
                </a:cubicBezTo>
                <a:cubicBezTo>
                  <a:pt x="3030585" y="1450168"/>
                  <a:pt x="3029734" y="1437965"/>
                  <a:pt x="3029734" y="1428883"/>
                </a:cubicBezTo>
                <a:cubicBezTo>
                  <a:pt x="3030585" y="1434559"/>
                  <a:pt x="3034274" y="1437965"/>
                  <a:pt x="3035693" y="1431438"/>
                </a:cubicBezTo>
                <a:cubicBezTo>
                  <a:pt x="3034558" y="1443357"/>
                  <a:pt x="3039098" y="1462087"/>
                  <a:pt x="3032855" y="1469466"/>
                </a:cubicBezTo>
                <a:cubicBezTo>
                  <a:pt x="3032288" y="1473155"/>
                  <a:pt x="3039666" y="1469182"/>
                  <a:pt x="3040517" y="1464925"/>
                </a:cubicBezTo>
                <a:cubicBezTo>
                  <a:pt x="3043071" y="1472020"/>
                  <a:pt x="3043639" y="1484790"/>
                  <a:pt x="3044206" y="1495574"/>
                </a:cubicBezTo>
                <a:cubicBezTo>
                  <a:pt x="3046760" y="1495007"/>
                  <a:pt x="3046476" y="1485642"/>
                  <a:pt x="3049882" y="1487912"/>
                </a:cubicBezTo>
                <a:cubicBezTo>
                  <a:pt x="3047328" y="1501534"/>
                  <a:pt x="3049314" y="1505791"/>
                  <a:pt x="3046760" y="1515723"/>
                </a:cubicBezTo>
                <a:cubicBezTo>
                  <a:pt x="3049882" y="1531616"/>
                  <a:pt x="3054139" y="1504372"/>
                  <a:pt x="3060098" y="1503804"/>
                </a:cubicBezTo>
                <a:cubicBezTo>
                  <a:pt x="3059814" y="1495007"/>
                  <a:pt x="3060382" y="1493304"/>
                  <a:pt x="3058679" y="1483371"/>
                </a:cubicBezTo>
                <a:cubicBezTo>
                  <a:pt x="3060382" y="1476560"/>
                  <a:pt x="3061233" y="1480533"/>
                  <a:pt x="3062084" y="1484506"/>
                </a:cubicBezTo>
                <a:cubicBezTo>
                  <a:pt x="3062652" y="1488479"/>
                  <a:pt x="3063219" y="1492453"/>
                  <a:pt x="3064922" y="1485925"/>
                </a:cubicBezTo>
                <a:cubicBezTo>
                  <a:pt x="3066057" y="1491034"/>
                  <a:pt x="3068044" y="1494155"/>
                  <a:pt x="3067476" y="1502953"/>
                </a:cubicBezTo>
                <a:cubicBezTo>
                  <a:pt x="3069179" y="1496709"/>
                  <a:pt x="3072584" y="1496709"/>
                  <a:pt x="3072300" y="1485074"/>
                </a:cubicBezTo>
                <a:cubicBezTo>
                  <a:pt x="3076841" y="1482236"/>
                  <a:pt x="3079395" y="1485358"/>
                  <a:pt x="3079395" y="1494439"/>
                </a:cubicBezTo>
                <a:cubicBezTo>
                  <a:pt x="3086206" y="1474290"/>
                  <a:pt x="3076273" y="1482520"/>
                  <a:pt x="3075138" y="1466911"/>
                </a:cubicBezTo>
                <a:cubicBezTo>
                  <a:pt x="3074854" y="1466911"/>
                  <a:pt x="3084219" y="1454425"/>
                  <a:pt x="3083935" y="1469182"/>
                </a:cubicBezTo>
                <a:cubicBezTo>
                  <a:pt x="3085070" y="1453573"/>
                  <a:pt x="3086773" y="1434276"/>
                  <a:pt x="3083368" y="1422924"/>
                </a:cubicBezTo>
                <a:cubicBezTo>
                  <a:pt x="3089043" y="1423208"/>
                  <a:pt x="3088760" y="1414978"/>
                  <a:pt x="3091881" y="1403626"/>
                </a:cubicBezTo>
                <a:cubicBezTo>
                  <a:pt x="3092165" y="1416681"/>
                  <a:pt x="3090462" y="1417532"/>
                  <a:pt x="3092165" y="1428600"/>
                </a:cubicBezTo>
                <a:cubicBezTo>
                  <a:pt x="3092165" y="1428600"/>
                  <a:pt x="3092165" y="1428600"/>
                  <a:pt x="3088192" y="1429167"/>
                </a:cubicBezTo>
                <a:cubicBezTo>
                  <a:pt x="3088192" y="1449316"/>
                  <a:pt x="3091597" y="1445627"/>
                  <a:pt x="3087908" y="1461519"/>
                </a:cubicBezTo>
                <a:cubicBezTo>
                  <a:pt x="3092732" y="1453857"/>
                  <a:pt x="3094435" y="1432857"/>
                  <a:pt x="3093584" y="1410437"/>
                </a:cubicBezTo>
                <a:cubicBezTo>
                  <a:pt x="3093300" y="1407032"/>
                  <a:pt x="3095003" y="1407315"/>
                  <a:pt x="3095854" y="1406464"/>
                </a:cubicBezTo>
                <a:cubicBezTo>
                  <a:pt x="3095854" y="1406464"/>
                  <a:pt x="3095854" y="1406464"/>
                  <a:pt x="3098408" y="1405896"/>
                </a:cubicBezTo>
                <a:cubicBezTo>
                  <a:pt x="3098692" y="1411572"/>
                  <a:pt x="3097273" y="1412424"/>
                  <a:pt x="3097273" y="1416964"/>
                </a:cubicBezTo>
                <a:cubicBezTo>
                  <a:pt x="3100395" y="1416964"/>
                  <a:pt x="3100111" y="1408450"/>
                  <a:pt x="3102097" y="1405329"/>
                </a:cubicBezTo>
                <a:cubicBezTo>
                  <a:pt x="3103800" y="1406748"/>
                  <a:pt x="3105219" y="1410153"/>
                  <a:pt x="3106070" y="1415262"/>
                </a:cubicBezTo>
                <a:cubicBezTo>
                  <a:pt x="3102381" y="1427465"/>
                  <a:pt x="3105503" y="1435411"/>
                  <a:pt x="3101813" y="1448465"/>
                </a:cubicBezTo>
                <a:cubicBezTo>
                  <a:pt x="3097840" y="1450735"/>
                  <a:pt x="3100962" y="1432005"/>
                  <a:pt x="3098408" y="1431154"/>
                </a:cubicBezTo>
                <a:cubicBezTo>
                  <a:pt x="3095286" y="1440235"/>
                  <a:pt x="3099543" y="1456695"/>
                  <a:pt x="3098976" y="1470601"/>
                </a:cubicBezTo>
                <a:cubicBezTo>
                  <a:pt x="3098976" y="1470601"/>
                  <a:pt x="3098976" y="1470601"/>
                  <a:pt x="3104935" y="1469466"/>
                </a:cubicBezTo>
                <a:cubicBezTo>
                  <a:pt x="3106070" y="1466911"/>
                  <a:pt x="3110327" y="1447614"/>
                  <a:pt x="3110043" y="1465209"/>
                </a:cubicBezTo>
                <a:cubicBezTo>
                  <a:pt x="3115151" y="1459533"/>
                  <a:pt x="3110043" y="1457546"/>
                  <a:pt x="3110327" y="1447046"/>
                </a:cubicBezTo>
                <a:cubicBezTo>
                  <a:pt x="3112029" y="1442222"/>
                  <a:pt x="3115151" y="1444776"/>
                  <a:pt x="3116570" y="1449600"/>
                </a:cubicBezTo>
                <a:cubicBezTo>
                  <a:pt x="3123097" y="1436262"/>
                  <a:pt x="3115435" y="1413843"/>
                  <a:pt x="3108340" y="1418383"/>
                </a:cubicBezTo>
                <a:cubicBezTo>
                  <a:pt x="3112029" y="1409302"/>
                  <a:pt x="3110894" y="1412991"/>
                  <a:pt x="3111746" y="1399653"/>
                </a:cubicBezTo>
                <a:cubicBezTo>
                  <a:pt x="3115719" y="1395112"/>
                  <a:pt x="3114300" y="1410437"/>
                  <a:pt x="3114583" y="1417248"/>
                </a:cubicBezTo>
                <a:cubicBezTo>
                  <a:pt x="3116854" y="1413559"/>
                  <a:pt x="3121394" y="1416113"/>
                  <a:pt x="3120543" y="1405045"/>
                </a:cubicBezTo>
                <a:cubicBezTo>
                  <a:pt x="3127070" y="1414978"/>
                  <a:pt x="3133880" y="1415545"/>
                  <a:pt x="3140691" y="1404761"/>
                </a:cubicBezTo>
                <a:cubicBezTo>
                  <a:pt x="3138705" y="1412424"/>
                  <a:pt x="3135583" y="1417248"/>
                  <a:pt x="3133313" y="1424627"/>
                </a:cubicBezTo>
                <a:cubicBezTo>
                  <a:pt x="3134164" y="1441938"/>
                  <a:pt x="3137002" y="1430019"/>
                  <a:pt x="3140691" y="1426897"/>
                </a:cubicBezTo>
                <a:cubicBezTo>
                  <a:pt x="3140691" y="1439668"/>
                  <a:pt x="3137853" y="1444776"/>
                  <a:pt x="3136434" y="1453573"/>
                </a:cubicBezTo>
                <a:cubicBezTo>
                  <a:pt x="3131894" y="1457830"/>
                  <a:pt x="3135583" y="1437965"/>
                  <a:pt x="3133029" y="1435694"/>
                </a:cubicBezTo>
                <a:cubicBezTo>
                  <a:pt x="3131326" y="1437397"/>
                  <a:pt x="3131043" y="1442505"/>
                  <a:pt x="3129056" y="1443924"/>
                </a:cubicBezTo>
                <a:cubicBezTo>
                  <a:pt x="3130191" y="1453289"/>
                  <a:pt x="3133880" y="1454992"/>
                  <a:pt x="3136434" y="1460952"/>
                </a:cubicBezTo>
                <a:cubicBezTo>
                  <a:pt x="3134164" y="1471736"/>
                  <a:pt x="3130759" y="1456695"/>
                  <a:pt x="3126218" y="1462655"/>
                </a:cubicBezTo>
                <a:cubicBezTo>
                  <a:pt x="3125083" y="1474006"/>
                  <a:pt x="3129624" y="1469182"/>
                  <a:pt x="3128489" y="1480533"/>
                </a:cubicBezTo>
                <a:cubicBezTo>
                  <a:pt x="3125367" y="1478263"/>
                  <a:pt x="3122813" y="1483087"/>
                  <a:pt x="3119975" y="1490182"/>
                </a:cubicBezTo>
                <a:cubicBezTo>
                  <a:pt x="3117421" y="1497277"/>
                  <a:pt x="3114867" y="1507210"/>
                  <a:pt x="3112881" y="1515156"/>
                </a:cubicBezTo>
                <a:cubicBezTo>
                  <a:pt x="3110611" y="1514021"/>
                  <a:pt x="3112881" y="1501250"/>
                  <a:pt x="3108624" y="1504939"/>
                </a:cubicBezTo>
                <a:cubicBezTo>
                  <a:pt x="3103232" y="1507210"/>
                  <a:pt x="3101530" y="1521967"/>
                  <a:pt x="3098124" y="1531332"/>
                </a:cubicBezTo>
                <a:cubicBezTo>
                  <a:pt x="3093016" y="1531048"/>
                  <a:pt x="3100395" y="1517710"/>
                  <a:pt x="3096705" y="1513737"/>
                </a:cubicBezTo>
                <a:cubicBezTo>
                  <a:pt x="3098976" y="1513737"/>
                  <a:pt x="3102665" y="1507777"/>
                  <a:pt x="3103232" y="1491317"/>
                </a:cubicBezTo>
                <a:cubicBezTo>
                  <a:pt x="3097273" y="1511183"/>
                  <a:pt x="3089895" y="1525088"/>
                  <a:pt x="3082516" y="1540129"/>
                </a:cubicBezTo>
                <a:cubicBezTo>
                  <a:pt x="3076557" y="1538710"/>
                  <a:pt x="3077125" y="1521683"/>
                  <a:pt x="3078827" y="1501534"/>
                </a:cubicBezTo>
                <a:cubicBezTo>
                  <a:pt x="3078827" y="1497845"/>
                  <a:pt x="3076557" y="1499547"/>
                  <a:pt x="3076841" y="1494723"/>
                </a:cubicBezTo>
                <a:cubicBezTo>
                  <a:pt x="3074003" y="1496709"/>
                  <a:pt x="3074287" y="1514304"/>
                  <a:pt x="3076841" y="1512318"/>
                </a:cubicBezTo>
                <a:cubicBezTo>
                  <a:pt x="3071733" y="1517710"/>
                  <a:pt x="3070030" y="1528210"/>
                  <a:pt x="3068895" y="1537859"/>
                </a:cubicBezTo>
                <a:cubicBezTo>
                  <a:pt x="3067476" y="1536440"/>
                  <a:pt x="3066625" y="1533602"/>
                  <a:pt x="3067192" y="1527643"/>
                </a:cubicBezTo>
                <a:cubicBezTo>
                  <a:pt x="3065773" y="1530197"/>
                  <a:pt x="3064922" y="1534170"/>
                  <a:pt x="3064071" y="1538427"/>
                </a:cubicBezTo>
                <a:cubicBezTo>
                  <a:pt x="3064638" y="1548075"/>
                  <a:pt x="3067760" y="1533035"/>
                  <a:pt x="3068895" y="1541264"/>
                </a:cubicBezTo>
                <a:cubicBezTo>
                  <a:pt x="3062084" y="1559427"/>
                  <a:pt x="3063219" y="1576171"/>
                  <a:pt x="3062936" y="1597739"/>
                </a:cubicBezTo>
                <a:cubicBezTo>
                  <a:pt x="3061233" y="1590360"/>
                  <a:pt x="3056409" y="1596887"/>
                  <a:pt x="3054706" y="1605117"/>
                </a:cubicBezTo>
                <a:cubicBezTo>
                  <a:pt x="3051868" y="1624699"/>
                  <a:pt x="3059530" y="1642010"/>
                  <a:pt x="3048747" y="1646834"/>
                </a:cubicBezTo>
                <a:cubicBezTo>
                  <a:pt x="3045909" y="1638037"/>
                  <a:pt x="3056125" y="1584117"/>
                  <a:pt x="3047044" y="1595185"/>
                </a:cubicBezTo>
                <a:cubicBezTo>
                  <a:pt x="3045625" y="1589225"/>
                  <a:pt x="3052152" y="1569360"/>
                  <a:pt x="3046760" y="1564251"/>
                </a:cubicBezTo>
                <a:cubicBezTo>
                  <a:pt x="3044206" y="1565670"/>
                  <a:pt x="3044206" y="1577590"/>
                  <a:pt x="3040517" y="1574752"/>
                </a:cubicBezTo>
                <a:cubicBezTo>
                  <a:pt x="3039382" y="1588090"/>
                  <a:pt x="3043071" y="1590644"/>
                  <a:pt x="3040801" y="1605685"/>
                </a:cubicBezTo>
                <a:cubicBezTo>
                  <a:pt x="3039098" y="1594333"/>
                  <a:pt x="3032571" y="1601144"/>
                  <a:pt x="3031720" y="1619874"/>
                </a:cubicBezTo>
                <a:cubicBezTo>
                  <a:pt x="3030869" y="1617320"/>
                  <a:pt x="3030301" y="1613631"/>
                  <a:pt x="3030301" y="1609658"/>
                </a:cubicBezTo>
                <a:cubicBezTo>
                  <a:pt x="3027180" y="1615901"/>
                  <a:pt x="3023490" y="1619307"/>
                  <a:pt x="3020653" y="1626969"/>
                </a:cubicBezTo>
                <a:cubicBezTo>
                  <a:pt x="3021504" y="1641726"/>
                  <a:pt x="3022923" y="1655632"/>
                  <a:pt x="3028882" y="1661024"/>
                </a:cubicBezTo>
                <a:cubicBezTo>
                  <a:pt x="3027747" y="1667267"/>
                  <a:pt x="3024342" y="1663011"/>
                  <a:pt x="3022639" y="1667835"/>
                </a:cubicBezTo>
                <a:cubicBezTo>
                  <a:pt x="3016680" y="1696214"/>
                  <a:pt x="3027747" y="1693660"/>
                  <a:pt x="3023774" y="1715796"/>
                </a:cubicBezTo>
                <a:cubicBezTo>
                  <a:pt x="3025477" y="1715512"/>
                  <a:pt x="3026328" y="1709836"/>
                  <a:pt x="3027180" y="1705579"/>
                </a:cubicBezTo>
                <a:cubicBezTo>
                  <a:pt x="3029166" y="1718350"/>
                  <a:pt x="3033990" y="1729701"/>
                  <a:pt x="3039950" y="1723174"/>
                </a:cubicBezTo>
                <a:cubicBezTo>
                  <a:pt x="3036828" y="1740201"/>
                  <a:pt x="3028882" y="1726296"/>
                  <a:pt x="3025477" y="1743607"/>
                </a:cubicBezTo>
                <a:cubicBezTo>
                  <a:pt x="3024058" y="1742472"/>
                  <a:pt x="3026328" y="1734809"/>
                  <a:pt x="3027180" y="1729701"/>
                </a:cubicBezTo>
                <a:cubicBezTo>
                  <a:pt x="3023207" y="1727715"/>
                  <a:pt x="3020085" y="1732539"/>
                  <a:pt x="3017531" y="1739634"/>
                </a:cubicBezTo>
                <a:cubicBezTo>
                  <a:pt x="3016112" y="1738499"/>
                  <a:pt x="3018099" y="1731120"/>
                  <a:pt x="3019234" y="1726012"/>
                </a:cubicBezTo>
                <a:cubicBezTo>
                  <a:pt x="3009585" y="1737647"/>
                  <a:pt x="3015828" y="1735661"/>
                  <a:pt x="3008166" y="1729134"/>
                </a:cubicBezTo>
                <a:cubicBezTo>
                  <a:pt x="3004761" y="1737931"/>
                  <a:pt x="3001356" y="1749567"/>
                  <a:pt x="2995680" y="1745593"/>
                </a:cubicBezTo>
                <a:cubicBezTo>
                  <a:pt x="2988869" y="1762621"/>
                  <a:pt x="2987734" y="1774256"/>
                  <a:pt x="2980640" y="1795257"/>
                </a:cubicBezTo>
                <a:cubicBezTo>
                  <a:pt x="2983478" y="1798378"/>
                  <a:pt x="2985180" y="1791000"/>
                  <a:pt x="2988018" y="1792703"/>
                </a:cubicBezTo>
                <a:cubicBezTo>
                  <a:pt x="2981491" y="1808311"/>
                  <a:pt x="2979505" y="1795824"/>
                  <a:pt x="2972126" y="1808027"/>
                </a:cubicBezTo>
                <a:cubicBezTo>
                  <a:pt x="2970707" y="1814271"/>
                  <a:pt x="2975816" y="1810581"/>
                  <a:pt x="2975532" y="1815122"/>
                </a:cubicBezTo>
                <a:cubicBezTo>
                  <a:pt x="2972978" y="1819947"/>
                  <a:pt x="2970424" y="1821933"/>
                  <a:pt x="2967302" y="1821082"/>
                </a:cubicBezTo>
                <a:cubicBezTo>
                  <a:pt x="2965883" y="1828176"/>
                  <a:pt x="2972694" y="1822784"/>
                  <a:pt x="2971843" y="1828460"/>
                </a:cubicBezTo>
                <a:cubicBezTo>
                  <a:pt x="2967302" y="1841231"/>
                  <a:pt x="2968153" y="1840096"/>
                  <a:pt x="2964464" y="1848042"/>
                </a:cubicBezTo>
                <a:cubicBezTo>
                  <a:pt x="2962194" y="1869894"/>
                  <a:pt x="2970991" y="1880961"/>
                  <a:pt x="2977802" y="1887772"/>
                </a:cubicBezTo>
                <a:cubicBezTo>
                  <a:pt x="2974964" y="1895435"/>
                  <a:pt x="2969572" y="1902813"/>
                  <a:pt x="2975816" y="1901394"/>
                </a:cubicBezTo>
                <a:cubicBezTo>
                  <a:pt x="2973261" y="1910192"/>
                  <a:pt x="2967586" y="1927787"/>
                  <a:pt x="2967586" y="1917570"/>
                </a:cubicBezTo>
                <a:cubicBezTo>
                  <a:pt x="2964748" y="1928638"/>
                  <a:pt x="2970424" y="1918422"/>
                  <a:pt x="2970140" y="1924949"/>
                </a:cubicBezTo>
                <a:cubicBezTo>
                  <a:pt x="2966167" y="1930909"/>
                  <a:pt x="2961910" y="1930341"/>
                  <a:pt x="2957937" y="1940274"/>
                </a:cubicBezTo>
                <a:cubicBezTo>
                  <a:pt x="2955100" y="1948220"/>
                  <a:pt x="2961627" y="1941693"/>
                  <a:pt x="2962762" y="1937720"/>
                </a:cubicBezTo>
                <a:cubicBezTo>
                  <a:pt x="2961627" y="1944247"/>
                  <a:pt x="2959073" y="1950490"/>
                  <a:pt x="2952829" y="1963828"/>
                </a:cubicBezTo>
                <a:cubicBezTo>
                  <a:pt x="2960775" y="1951625"/>
                  <a:pt x="2955100" y="1967518"/>
                  <a:pt x="2950559" y="1970355"/>
                </a:cubicBezTo>
                <a:cubicBezTo>
                  <a:pt x="2950275" y="1974612"/>
                  <a:pt x="2951978" y="1977166"/>
                  <a:pt x="2946302" y="1987099"/>
                </a:cubicBezTo>
                <a:cubicBezTo>
                  <a:pt x="2952829" y="1982275"/>
                  <a:pt x="2952546" y="1974612"/>
                  <a:pt x="2957937" y="1961274"/>
                </a:cubicBezTo>
                <a:cubicBezTo>
                  <a:pt x="2957654" y="1969504"/>
                  <a:pt x="2963045" y="1957869"/>
                  <a:pt x="2966451" y="1952477"/>
                </a:cubicBezTo>
                <a:cubicBezTo>
                  <a:pt x="2969856" y="1951909"/>
                  <a:pt x="2964464" y="1962126"/>
                  <a:pt x="2966451" y="1962977"/>
                </a:cubicBezTo>
                <a:cubicBezTo>
                  <a:pt x="2957937" y="1968085"/>
                  <a:pt x="2964748" y="1971207"/>
                  <a:pt x="2956519" y="1978585"/>
                </a:cubicBezTo>
                <a:cubicBezTo>
                  <a:pt x="2960491" y="1983977"/>
                  <a:pt x="2954816" y="1985964"/>
                  <a:pt x="2958505" y="1993342"/>
                </a:cubicBezTo>
                <a:cubicBezTo>
                  <a:pt x="2959924" y="1993059"/>
                  <a:pt x="2961343" y="1990221"/>
                  <a:pt x="2962478" y="1990505"/>
                </a:cubicBezTo>
                <a:cubicBezTo>
                  <a:pt x="2963897" y="1973193"/>
                  <a:pt x="2971843" y="1956166"/>
                  <a:pt x="2976383" y="1939990"/>
                </a:cubicBezTo>
                <a:cubicBezTo>
                  <a:pt x="2977234" y="1940841"/>
                  <a:pt x="2976383" y="1943679"/>
                  <a:pt x="2977802" y="1943963"/>
                </a:cubicBezTo>
                <a:cubicBezTo>
                  <a:pt x="2986599" y="1923246"/>
                  <a:pt x="2984613" y="1917287"/>
                  <a:pt x="2989437" y="1896570"/>
                </a:cubicBezTo>
                <a:cubicBezTo>
                  <a:pt x="2993410" y="1897138"/>
                  <a:pt x="2997099" y="1887772"/>
                  <a:pt x="3000788" y="1876988"/>
                </a:cubicBezTo>
                <a:cubicBezTo>
                  <a:pt x="3006180" y="1873583"/>
                  <a:pt x="2998234" y="1888056"/>
                  <a:pt x="3003626" y="1884367"/>
                </a:cubicBezTo>
                <a:cubicBezTo>
                  <a:pt x="3001072" y="1895435"/>
                  <a:pt x="2997950" y="1894583"/>
                  <a:pt x="2998234" y="1901394"/>
                </a:cubicBezTo>
                <a:cubicBezTo>
                  <a:pt x="3002775" y="1897989"/>
                  <a:pt x="3003910" y="1883799"/>
                  <a:pt x="3005896" y="1877840"/>
                </a:cubicBezTo>
                <a:cubicBezTo>
                  <a:pt x="3007599" y="1878407"/>
                  <a:pt x="3009301" y="1878691"/>
                  <a:pt x="3010720" y="1875002"/>
                </a:cubicBezTo>
                <a:cubicBezTo>
                  <a:pt x="3004761" y="1890610"/>
                  <a:pt x="3011004" y="1897421"/>
                  <a:pt x="3020369" y="1897421"/>
                </a:cubicBezTo>
                <a:cubicBezTo>
                  <a:pt x="3018382" y="1907922"/>
                  <a:pt x="3018950" y="1913597"/>
                  <a:pt x="3024625" y="1908773"/>
                </a:cubicBezTo>
                <a:cubicBezTo>
                  <a:pt x="3021220" y="1922395"/>
                  <a:pt x="3020085" y="1926936"/>
                  <a:pt x="3013842" y="1936017"/>
                </a:cubicBezTo>
                <a:cubicBezTo>
                  <a:pt x="3016680" y="1941976"/>
                  <a:pt x="3001072" y="1975747"/>
                  <a:pt x="3016396" y="1965247"/>
                </a:cubicBezTo>
                <a:cubicBezTo>
                  <a:pt x="3016112" y="1969504"/>
                  <a:pt x="3012991" y="1977450"/>
                  <a:pt x="3009869" y="1985964"/>
                </a:cubicBezTo>
                <a:cubicBezTo>
                  <a:pt x="3008450" y="1985113"/>
                  <a:pt x="3011004" y="1979437"/>
                  <a:pt x="3012423" y="1975464"/>
                </a:cubicBezTo>
                <a:cubicBezTo>
                  <a:pt x="3009869" y="1974328"/>
                  <a:pt x="3007315" y="1977450"/>
                  <a:pt x="3004761" y="1984829"/>
                </a:cubicBezTo>
                <a:cubicBezTo>
                  <a:pt x="3002207" y="1982275"/>
                  <a:pt x="3009585" y="1967234"/>
                  <a:pt x="3005045" y="1966666"/>
                </a:cubicBezTo>
                <a:cubicBezTo>
                  <a:pt x="2999085" y="1975180"/>
                  <a:pt x="2985748" y="2001289"/>
                  <a:pt x="2986599" y="2006681"/>
                </a:cubicBezTo>
                <a:cubicBezTo>
                  <a:pt x="2981775" y="2009518"/>
                  <a:pt x="2978370" y="2014627"/>
                  <a:pt x="2975816" y="2025978"/>
                </a:cubicBezTo>
                <a:cubicBezTo>
                  <a:pt x="2973545" y="2025411"/>
                  <a:pt x="2971559" y="2027681"/>
                  <a:pt x="2969005" y="2031654"/>
                </a:cubicBezTo>
                <a:cubicBezTo>
                  <a:pt x="2967018" y="2025411"/>
                  <a:pt x="2974113" y="2027397"/>
                  <a:pt x="2976099" y="2018600"/>
                </a:cubicBezTo>
                <a:cubicBezTo>
                  <a:pt x="2976667" y="2014343"/>
                  <a:pt x="2965883" y="2025127"/>
                  <a:pt x="2961343" y="2037046"/>
                </a:cubicBezTo>
                <a:cubicBezTo>
                  <a:pt x="2961343" y="2034208"/>
                  <a:pt x="2960208" y="2032789"/>
                  <a:pt x="2957937" y="2032506"/>
                </a:cubicBezTo>
                <a:cubicBezTo>
                  <a:pt x="2951411" y="2052371"/>
                  <a:pt x="2939492" y="2060317"/>
                  <a:pt x="2927857" y="2082736"/>
                </a:cubicBezTo>
                <a:cubicBezTo>
                  <a:pt x="2923033" y="2093520"/>
                  <a:pt x="2936654" y="2075642"/>
                  <a:pt x="2928424" y="2090115"/>
                </a:cubicBezTo>
                <a:cubicBezTo>
                  <a:pt x="2923884" y="2096642"/>
                  <a:pt x="2923600" y="2086426"/>
                  <a:pt x="2912533" y="2111115"/>
                </a:cubicBezTo>
                <a:cubicBezTo>
                  <a:pt x="2909127" y="2107426"/>
                  <a:pt x="2904587" y="2116507"/>
                  <a:pt x="2900898" y="2114805"/>
                </a:cubicBezTo>
                <a:cubicBezTo>
                  <a:pt x="2896641" y="2123886"/>
                  <a:pt x="2894655" y="2130129"/>
                  <a:pt x="2900614" y="2129278"/>
                </a:cubicBezTo>
                <a:cubicBezTo>
                  <a:pt x="2897209" y="2138359"/>
                  <a:pt x="2890398" y="2147724"/>
                  <a:pt x="2885290" y="2146022"/>
                </a:cubicBezTo>
                <a:cubicBezTo>
                  <a:pt x="2889830" y="2138359"/>
                  <a:pt x="2892384" y="2144603"/>
                  <a:pt x="2897492" y="2131832"/>
                </a:cubicBezTo>
                <a:cubicBezTo>
                  <a:pt x="2894655" y="2128994"/>
                  <a:pt x="2881885" y="2147441"/>
                  <a:pt x="2881885" y="2152265"/>
                </a:cubicBezTo>
                <a:cubicBezTo>
                  <a:pt x="2884722" y="2152549"/>
                  <a:pt x="2876493" y="2155954"/>
                  <a:pt x="2883587" y="2141765"/>
                </a:cubicBezTo>
                <a:cubicBezTo>
                  <a:pt x="2867128" y="2153968"/>
                  <a:pt x="2855493" y="2191428"/>
                  <a:pt x="2840453" y="2192563"/>
                </a:cubicBezTo>
                <a:cubicBezTo>
                  <a:pt x="2839885" y="2202212"/>
                  <a:pt x="2836196" y="2201361"/>
                  <a:pt x="2831656" y="2211293"/>
                </a:cubicBezTo>
                <a:cubicBezTo>
                  <a:pt x="2833642" y="2210158"/>
                  <a:pt x="2835345" y="2209307"/>
                  <a:pt x="2837899" y="2206185"/>
                </a:cubicBezTo>
                <a:cubicBezTo>
                  <a:pt x="2834777" y="2214131"/>
                  <a:pt x="2823426" y="2228037"/>
                  <a:pt x="2814913" y="2245348"/>
                </a:cubicBezTo>
                <a:cubicBezTo>
                  <a:pt x="2814913" y="2245348"/>
                  <a:pt x="2814913" y="2245348"/>
                  <a:pt x="2819453" y="2247335"/>
                </a:cubicBezTo>
                <a:cubicBezTo>
                  <a:pt x="2823994" y="2241091"/>
                  <a:pt x="2821440" y="2240808"/>
                  <a:pt x="2819737" y="2239956"/>
                </a:cubicBezTo>
                <a:cubicBezTo>
                  <a:pt x="2823994" y="2231726"/>
                  <a:pt x="2832791" y="2232578"/>
                  <a:pt x="2833358" y="2222929"/>
                </a:cubicBezTo>
                <a:cubicBezTo>
                  <a:pt x="2833075" y="2224064"/>
                  <a:pt x="2840453" y="2230307"/>
                  <a:pt x="2842723" y="2226618"/>
                </a:cubicBezTo>
                <a:cubicBezTo>
                  <a:pt x="2852372" y="2218956"/>
                  <a:pt x="2865425" y="2182914"/>
                  <a:pt x="2872804" y="2171279"/>
                </a:cubicBezTo>
                <a:cubicBezTo>
                  <a:pt x="2868547" y="2187455"/>
                  <a:pt x="2856345" y="2216118"/>
                  <a:pt x="2841588" y="2237686"/>
                </a:cubicBezTo>
                <a:cubicBezTo>
                  <a:pt x="2839885" y="2241943"/>
                  <a:pt x="2847547" y="2235983"/>
                  <a:pt x="2848115" y="2236551"/>
                </a:cubicBezTo>
                <a:cubicBezTo>
                  <a:pt x="2850101" y="2236551"/>
                  <a:pt x="2838750" y="2254713"/>
                  <a:pt x="2848115" y="2243929"/>
                </a:cubicBezTo>
                <a:cubicBezTo>
                  <a:pt x="2849818" y="2247902"/>
                  <a:pt x="2841304" y="2253294"/>
                  <a:pt x="2838466" y="2258970"/>
                </a:cubicBezTo>
                <a:cubicBezTo>
                  <a:pt x="2847264" y="2253578"/>
                  <a:pt x="2859750" y="2234280"/>
                  <a:pt x="2863155" y="2238537"/>
                </a:cubicBezTo>
                <a:cubicBezTo>
                  <a:pt x="2869966" y="2225483"/>
                  <a:pt x="2874223" y="2225199"/>
                  <a:pt x="2880466" y="2215266"/>
                </a:cubicBezTo>
                <a:cubicBezTo>
                  <a:pt x="2879331" y="2206469"/>
                  <a:pt x="2855493" y="2244497"/>
                  <a:pt x="2851804" y="2237970"/>
                </a:cubicBezTo>
                <a:cubicBezTo>
                  <a:pt x="2856912" y="2229172"/>
                  <a:pt x="2859750" y="2232294"/>
                  <a:pt x="2864858" y="2224064"/>
                </a:cubicBezTo>
                <a:cubicBezTo>
                  <a:pt x="2867412" y="2216685"/>
                  <a:pt x="2855493" y="2228605"/>
                  <a:pt x="2852655" y="2226902"/>
                </a:cubicBezTo>
                <a:cubicBezTo>
                  <a:pt x="2862871" y="2214131"/>
                  <a:pt x="2871101" y="2210726"/>
                  <a:pt x="2879614" y="2207320"/>
                </a:cubicBezTo>
                <a:cubicBezTo>
                  <a:pt x="2882452" y="2199374"/>
                  <a:pt x="2883020" y="2201644"/>
                  <a:pt x="2887276" y="2191428"/>
                </a:cubicBezTo>
                <a:cubicBezTo>
                  <a:pt x="2886425" y="2196820"/>
                  <a:pt x="2890682" y="2196820"/>
                  <a:pt x="2895506" y="2186604"/>
                </a:cubicBezTo>
                <a:cubicBezTo>
                  <a:pt x="2893236" y="2192563"/>
                  <a:pt x="2901182" y="2188590"/>
                  <a:pt x="2898060" y="2195117"/>
                </a:cubicBezTo>
                <a:cubicBezTo>
                  <a:pt x="2902033" y="2185468"/>
                  <a:pt x="2908560" y="2193698"/>
                  <a:pt x="2915654" y="2186320"/>
                </a:cubicBezTo>
                <a:cubicBezTo>
                  <a:pt x="2920195" y="2169292"/>
                  <a:pt x="2927006" y="2160211"/>
                  <a:pt x="2937505" y="2144603"/>
                </a:cubicBezTo>
                <a:cubicBezTo>
                  <a:pt x="2938640" y="2135805"/>
                  <a:pt x="2932681" y="2148576"/>
                  <a:pt x="2929560" y="2146022"/>
                </a:cubicBezTo>
                <a:cubicBezTo>
                  <a:pt x="2934668" y="2140630"/>
                  <a:pt x="2939492" y="2132400"/>
                  <a:pt x="2943465" y="2135238"/>
                </a:cubicBezTo>
                <a:cubicBezTo>
                  <a:pt x="2940627" y="2148008"/>
                  <a:pt x="2934951" y="2166454"/>
                  <a:pt x="2927006" y="2178657"/>
                </a:cubicBezTo>
                <a:cubicBezTo>
                  <a:pt x="2929843" y="2179225"/>
                  <a:pt x="2934100" y="2171563"/>
                  <a:pt x="2938357" y="2163617"/>
                </a:cubicBezTo>
                <a:cubicBezTo>
                  <a:pt x="2937222" y="2172698"/>
                  <a:pt x="2924451" y="2187455"/>
                  <a:pt x="2921046" y="2184333"/>
                </a:cubicBezTo>
                <a:cubicBezTo>
                  <a:pt x="2916222" y="2200226"/>
                  <a:pt x="2909979" y="2205618"/>
                  <a:pt x="2903736" y="2220091"/>
                </a:cubicBezTo>
                <a:cubicBezTo>
                  <a:pt x="2908844" y="2218672"/>
                  <a:pt x="2907992" y="2215834"/>
                  <a:pt x="2912249" y="2207888"/>
                </a:cubicBezTo>
                <a:cubicBezTo>
                  <a:pt x="2914235" y="2209591"/>
                  <a:pt x="2909695" y="2217253"/>
                  <a:pt x="2911681" y="2219239"/>
                </a:cubicBezTo>
                <a:cubicBezTo>
                  <a:pt x="2907425" y="2222929"/>
                  <a:pt x="2901749" y="2223780"/>
                  <a:pt x="2902601" y="2219523"/>
                </a:cubicBezTo>
                <a:cubicBezTo>
                  <a:pt x="2902601" y="2219523"/>
                  <a:pt x="2902601" y="2219523"/>
                  <a:pt x="2898911" y="2225767"/>
                </a:cubicBezTo>
                <a:cubicBezTo>
                  <a:pt x="2892384" y="2235416"/>
                  <a:pt x="2907141" y="2219239"/>
                  <a:pt x="2900614" y="2230307"/>
                </a:cubicBezTo>
                <a:cubicBezTo>
                  <a:pt x="2901465" y="2233145"/>
                  <a:pt x="2897209" y="2230024"/>
                  <a:pt x="2891817" y="2234564"/>
                </a:cubicBezTo>
                <a:cubicBezTo>
                  <a:pt x="2889263" y="2242794"/>
                  <a:pt x="2887276" y="2255281"/>
                  <a:pt x="2874506" y="2262376"/>
                </a:cubicBezTo>
                <a:cubicBezTo>
                  <a:pt x="2880182" y="2253578"/>
                  <a:pt x="2887844" y="2242510"/>
                  <a:pt x="2888695" y="2237402"/>
                </a:cubicBezTo>
                <a:cubicBezTo>
                  <a:pt x="2878763" y="2253578"/>
                  <a:pt x="2860034" y="2268335"/>
                  <a:pt x="2850953" y="2283376"/>
                </a:cubicBezTo>
                <a:cubicBezTo>
                  <a:pt x="2855777" y="2281390"/>
                  <a:pt x="2861736" y="2272592"/>
                  <a:pt x="2866561" y="2270606"/>
                </a:cubicBezTo>
                <a:cubicBezTo>
                  <a:pt x="2867128" y="2281673"/>
                  <a:pt x="2845277" y="2306931"/>
                  <a:pt x="2835629" y="2327364"/>
                </a:cubicBezTo>
                <a:cubicBezTo>
                  <a:pt x="2838466" y="2325661"/>
                  <a:pt x="2840453" y="2325377"/>
                  <a:pt x="2842439" y="2326512"/>
                </a:cubicBezTo>
                <a:cubicBezTo>
                  <a:pt x="2833075" y="2340986"/>
                  <a:pt x="2833358" y="2341553"/>
                  <a:pt x="2823710" y="2353472"/>
                </a:cubicBezTo>
                <a:cubicBezTo>
                  <a:pt x="2828250" y="2352621"/>
                  <a:pt x="2835912" y="2340134"/>
                  <a:pt x="2839885" y="2341269"/>
                </a:cubicBezTo>
                <a:cubicBezTo>
                  <a:pt x="2833075" y="2350067"/>
                  <a:pt x="2816332" y="2363405"/>
                  <a:pt x="2817183" y="2370216"/>
                </a:cubicBezTo>
                <a:cubicBezTo>
                  <a:pt x="2822291" y="2369932"/>
                  <a:pt x="2821156" y="2363689"/>
                  <a:pt x="2825980" y="2358581"/>
                </a:cubicBezTo>
                <a:cubicBezTo>
                  <a:pt x="2824277" y="2370500"/>
                  <a:pt x="2821723" y="2372770"/>
                  <a:pt x="2812926" y="2384122"/>
                </a:cubicBezTo>
                <a:cubicBezTo>
                  <a:pt x="2820305" y="2370500"/>
                  <a:pt x="2812359" y="2377594"/>
                  <a:pt x="2804981" y="2380149"/>
                </a:cubicBezTo>
                <a:cubicBezTo>
                  <a:pt x="2797318" y="2388662"/>
                  <a:pt x="2803845" y="2387527"/>
                  <a:pt x="2796183" y="2396041"/>
                </a:cubicBezTo>
                <a:cubicBezTo>
                  <a:pt x="2787386" y="2400582"/>
                  <a:pt x="2774616" y="2417325"/>
                  <a:pt x="2766103" y="2420731"/>
                </a:cubicBezTo>
                <a:cubicBezTo>
                  <a:pt x="2776319" y="2411933"/>
                  <a:pt x="2788521" y="2398595"/>
                  <a:pt x="2799872" y="2383838"/>
                </a:cubicBezTo>
                <a:cubicBezTo>
                  <a:pt x="2811224" y="2369365"/>
                  <a:pt x="2821723" y="2353472"/>
                  <a:pt x="2827399" y="2339283"/>
                </a:cubicBezTo>
                <a:cubicBezTo>
                  <a:pt x="2825413" y="2342972"/>
                  <a:pt x="2820588" y="2349215"/>
                  <a:pt x="2814913" y="2356594"/>
                </a:cubicBezTo>
                <a:cubicBezTo>
                  <a:pt x="2809237" y="2363689"/>
                  <a:pt x="2802710" y="2372202"/>
                  <a:pt x="2798170" y="2381000"/>
                </a:cubicBezTo>
                <a:cubicBezTo>
                  <a:pt x="2795900" y="2378446"/>
                  <a:pt x="2788805" y="2391500"/>
                  <a:pt x="2787102" y="2387243"/>
                </a:cubicBezTo>
                <a:cubicBezTo>
                  <a:pt x="2776886" y="2401433"/>
                  <a:pt x="2768089" y="2412501"/>
                  <a:pt x="2760143" y="2421866"/>
                </a:cubicBezTo>
                <a:cubicBezTo>
                  <a:pt x="2752198" y="2431231"/>
                  <a:pt x="2745954" y="2439177"/>
                  <a:pt x="2741414" y="2447691"/>
                </a:cubicBezTo>
                <a:cubicBezTo>
                  <a:pt x="2738576" y="2450812"/>
                  <a:pt x="2737441" y="2449110"/>
                  <a:pt x="2735738" y="2448826"/>
                </a:cubicBezTo>
                <a:cubicBezTo>
                  <a:pt x="2727793" y="2463583"/>
                  <a:pt x="2714739" y="2470962"/>
                  <a:pt x="2710766" y="2483732"/>
                </a:cubicBezTo>
                <a:cubicBezTo>
                  <a:pt x="2711333" y="2490259"/>
                  <a:pt x="2721549" y="2471529"/>
                  <a:pt x="2722117" y="2478056"/>
                </a:cubicBezTo>
                <a:cubicBezTo>
                  <a:pt x="2718995" y="2487138"/>
                  <a:pt x="2713604" y="2485719"/>
                  <a:pt x="2706509" y="2493665"/>
                </a:cubicBezTo>
                <a:cubicBezTo>
                  <a:pt x="2699982" y="2502178"/>
                  <a:pt x="2712469" y="2491962"/>
                  <a:pt x="2711901" y="2497070"/>
                </a:cubicBezTo>
                <a:cubicBezTo>
                  <a:pt x="2702536" y="2509273"/>
                  <a:pt x="2697428" y="2512395"/>
                  <a:pt x="2688631" y="2516652"/>
                </a:cubicBezTo>
                <a:cubicBezTo>
                  <a:pt x="2661672" y="2549571"/>
                  <a:pt x="2654010" y="2560923"/>
                  <a:pt x="2676145" y="2551558"/>
                </a:cubicBezTo>
                <a:cubicBezTo>
                  <a:pt x="2684091" y="2542477"/>
                  <a:pt x="2684091" y="2537936"/>
                  <a:pt x="2686077" y="2531976"/>
                </a:cubicBezTo>
                <a:cubicBezTo>
                  <a:pt x="2680685" y="2532260"/>
                  <a:pt x="2678699" y="2541058"/>
                  <a:pt x="2673307" y="2545315"/>
                </a:cubicBezTo>
                <a:cubicBezTo>
                  <a:pt x="2674158" y="2538787"/>
                  <a:pt x="2679550" y="2535949"/>
                  <a:pt x="2682956" y="2529990"/>
                </a:cubicBezTo>
                <a:cubicBezTo>
                  <a:pt x="2685226" y="2529990"/>
                  <a:pt x="2687780" y="2528571"/>
                  <a:pt x="2696009" y="2521192"/>
                </a:cubicBezTo>
                <a:cubicBezTo>
                  <a:pt x="2696861" y="2522895"/>
                  <a:pt x="2690618" y="2528571"/>
                  <a:pt x="2687212" y="2532828"/>
                </a:cubicBezTo>
                <a:cubicBezTo>
                  <a:pt x="2688631" y="2533112"/>
                  <a:pt x="2688347" y="2534531"/>
                  <a:pt x="2686645" y="2536801"/>
                </a:cubicBezTo>
                <a:cubicBezTo>
                  <a:pt x="2693455" y="2534814"/>
                  <a:pt x="2705090" y="2521760"/>
                  <a:pt x="2703388" y="2517219"/>
                </a:cubicBezTo>
                <a:cubicBezTo>
                  <a:pt x="2708212" y="2517219"/>
                  <a:pt x="2724387" y="2499624"/>
                  <a:pt x="2719847" y="2497638"/>
                </a:cubicBezTo>
                <a:cubicBezTo>
                  <a:pt x="2729212" y="2496786"/>
                  <a:pt x="2739711" y="2486286"/>
                  <a:pt x="2748225" y="2472380"/>
                </a:cubicBezTo>
                <a:cubicBezTo>
                  <a:pt x="2745103" y="2472380"/>
                  <a:pt x="2738009" y="2482881"/>
                  <a:pt x="2736590" y="2478340"/>
                </a:cubicBezTo>
                <a:cubicBezTo>
                  <a:pt x="2747373" y="2461596"/>
                  <a:pt x="2760427" y="2450529"/>
                  <a:pt x="2772346" y="2440312"/>
                </a:cubicBezTo>
                <a:cubicBezTo>
                  <a:pt x="2774616" y="2444001"/>
                  <a:pt x="2780008" y="2442015"/>
                  <a:pt x="2787386" y="2436623"/>
                </a:cubicBezTo>
                <a:cubicBezTo>
                  <a:pt x="2794197" y="2430947"/>
                  <a:pt x="2802994" y="2421866"/>
                  <a:pt x="2812075" y="2411649"/>
                </a:cubicBezTo>
                <a:cubicBezTo>
                  <a:pt x="2821156" y="2401149"/>
                  <a:pt x="2830521" y="2389514"/>
                  <a:pt x="2839318" y="2378730"/>
                </a:cubicBezTo>
                <a:cubicBezTo>
                  <a:pt x="2847831" y="2367662"/>
                  <a:pt x="2854926" y="2357445"/>
                  <a:pt x="2860601" y="2350634"/>
                </a:cubicBezTo>
                <a:cubicBezTo>
                  <a:pt x="2859466" y="2356026"/>
                  <a:pt x="2854642" y="2364540"/>
                  <a:pt x="2855493" y="2368513"/>
                </a:cubicBezTo>
                <a:cubicBezTo>
                  <a:pt x="2861169" y="2353472"/>
                  <a:pt x="2866277" y="2344959"/>
                  <a:pt x="2878479" y="2326796"/>
                </a:cubicBezTo>
                <a:cubicBezTo>
                  <a:pt x="2878479" y="2326796"/>
                  <a:pt x="2878479" y="2326796"/>
                  <a:pt x="2883304" y="2328783"/>
                </a:cubicBezTo>
                <a:cubicBezTo>
                  <a:pt x="2871669" y="2337580"/>
                  <a:pt x="2862588" y="2355459"/>
                  <a:pt x="2865425" y="2360851"/>
                </a:cubicBezTo>
                <a:cubicBezTo>
                  <a:pt x="2875358" y="2350067"/>
                  <a:pt x="2877628" y="2342688"/>
                  <a:pt x="2877628" y="2354324"/>
                </a:cubicBezTo>
                <a:cubicBezTo>
                  <a:pt x="2888695" y="2341553"/>
                  <a:pt x="2879614" y="2344391"/>
                  <a:pt x="2877060" y="2342121"/>
                </a:cubicBezTo>
                <a:cubicBezTo>
                  <a:pt x="2886425" y="2332756"/>
                  <a:pt x="2890398" y="2326796"/>
                  <a:pt x="2892952" y="2316863"/>
                </a:cubicBezTo>
                <a:cubicBezTo>
                  <a:pt x="2900614" y="2307782"/>
                  <a:pt x="2903168" y="2317431"/>
                  <a:pt x="2909695" y="2312039"/>
                </a:cubicBezTo>
                <a:cubicBezTo>
                  <a:pt x="2912249" y="2315728"/>
                  <a:pt x="2910830" y="2322823"/>
                  <a:pt x="2900614" y="2336161"/>
                </a:cubicBezTo>
                <a:cubicBezTo>
                  <a:pt x="2900614" y="2336161"/>
                  <a:pt x="2900614" y="2336161"/>
                  <a:pt x="2907709" y="2339283"/>
                </a:cubicBezTo>
                <a:cubicBezTo>
                  <a:pt x="2902601" y="2348364"/>
                  <a:pt x="2900614" y="2346661"/>
                  <a:pt x="2895790" y="2354324"/>
                </a:cubicBezTo>
                <a:cubicBezTo>
                  <a:pt x="2909127" y="2343823"/>
                  <a:pt x="2905438" y="2358864"/>
                  <a:pt x="2895506" y="2374473"/>
                </a:cubicBezTo>
                <a:cubicBezTo>
                  <a:pt x="2890682" y="2375324"/>
                  <a:pt x="2897492" y="2367378"/>
                  <a:pt x="2895222" y="2366243"/>
                </a:cubicBezTo>
                <a:cubicBezTo>
                  <a:pt x="2876777" y="2396608"/>
                  <a:pt x="2855209" y="2421866"/>
                  <a:pt x="2834777" y="2444285"/>
                </a:cubicBezTo>
                <a:cubicBezTo>
                  <a:pt x="2814345" y="2466988"/>
                  <a:pt x="2793346" y="2484867"/>
                  <a:pt x="2776035" y="2501327"/>
                </a:cubicBezTo>
                <a:cubicBezTo>
                  <a:pt x="2771778" y="2509273"/>
                  <a:pt x="2769792" y="2516084"/>
                  <a:pt x="2757022" y="2528855"/>
                </a:cubicBezTo>
                <a:cubicBezTo>
                  <a:pt x="2755319" y="2527720"/>
                  <a:pt x="2752198" y="2529139"/>
                  <a:pt x="2748792" y="2532544"/>
                </a:cubicBezTo>
                <a:cubicBezTo>
                  <a:pt x="2747657" y="2531125"/>
                  <a:pt x="2752481" y="2526868"/>
                  <a:pt x="2755319" y="2523463"/>
                </a:cubicBezTo>
                <a:cubicBezTo>
                  <a:pt x="2734603" y="2533112"/>
                  <a:pt x="2728928" y="2542193"/>
                  <a:pt x="2701117" y="2572275"/>
                </a:cubicBezTo>
                <a:cubicBezTo>
                  <a:pt x="2702536" y="2576815"/>
                  <a:pt x="2712752" y="2562058"/>
                  <a:pt x="2714171" y="2567734"/>
                </a:cubicBezTo>
                <a:cubicBezTo>
                  <a:pt x="2706225" y="2573126"/>
                  <a:pt x="2707077" y="2571423"/>
                  <a:pt x="2699982" y="2580788"/>
                </a:cubicBezTo>
                <a:cubicBezTo>
                  <a:pt x="2697712" y="2580221"/>
                  <a:pt x="2700550" y="2576815"/>
                  <a:pt x="2699415" y="2575964"/>
                </a:cubicBezTo>
                <a:cubicBezTo>
                  <a:pt x="2689766" y="2591005"/>
                  <a:pt x="2678131" y="2588451"/>
                  <a:pt x="2668767" y="2604343"/>
                </a:cubicBezTo>
                <a:cubicBezTo>
                  <a:pt x="2657415" y="2613708"/>
                  <a:pt x="2673875" y="2592708"/>
                  <a:pt x="2664794" y="2601221"/>
                </a:cubicBezTo>
                <a:cubicBezTo>
                  <a:pt x="2663659" y="2598667"/>
                  <a:pt x="2677564" y="2588167"/>
                  <a:pt x="2682388" y="2582207"/>
                </a:cubicBezTo>
                <a:cubicBezTo>
                  <a:pt x="2676145" y="2578518"/>
                  <a:pt x="2663091" y="2599235"/>
                  <a:pt x="2655145" y="2603492"/>
                </a:cubicBezTo>
                <a:cubicBezTo>
                  <a:pt x="2666496" y="2588167"/>
                  <a:pt x="2644078" y="2608884"/>
                  <a:pt x="2648902" y="2599235"/>
                </a:cubicBezTo>
                <a:cubicBezTo>
                  <a:pt x="2631875" y="2615127"/>
                  <a:pt x="2634997" y="2618816"/>
                  <a:pt x="2621092" y="2624208"/>
                </a:cubicBezTo>
                <a:cubicBezTo>
                  <a:pt x="2613997" y="2630452"/>
                  <a:pt x="2613997" y="2633290"/>
                  <a:pt x="2612862" y="2636411"/>
                </a:cubicBezTo>
                <a:cubicBezTo>
                  <a:pt x="2613430" y="2638965"/>
                  <a:pt x="2625348" y="2630452"/>
                  <a:pt x="2627619" y="2626195"/>
                </a:cubicBezTo>
                <a:cubicBezTo>
                  <a:pt x="2623929" y="2638398"/>
                  <a:pt x="2594700" y="2646060"/>
                  <a:pt x="2571430" y="2664790"/>
                </a:cubicBezTo>
                <a:cubicBezTo>
                  <a:pt x="2577674" y="2647763"/>
                  <a:pt x="2612011" y="2633290"/>
                  <a:pt x="2629321" y="2607748"/>
                </a:cubicBezTo>
                <a:cubicBezTo>
                  <a:pt x="2646348" y="2600086"/>
                  <a:pt x="2642943" y="2589870"/>
                  <a:pt x="2658834" y="2579369"/>
                </a:cubicBezTo>
                <a:cubicBezTo>
                  <a:pt x="2659686" y="2582491"/>
                  <a:pt x="2650888" y="2590721"/>
                  <a:pt x="2645780" y="2596964"/>
                </a:cubicBezTo>
                <a:cubicBezTo>
                  <a:pt x="2658834" y="2591856"/>
                  <a:pt x="2669334" y="2574829"/>
                  <a:pt x="2685226" y="2562058"/>
                </a:cubicBezTo>
                <a:cubicBezTo>
                  <a:pt x="2671888" y="2568585"/>
                  <a:pt x="2657415" y="2577099"/>
                  <a:pt x="2642943" y="2585897"/>
                </a:cubicBezTo>
                <a:cubicBezTo>
                  <a:pt x="2634146" y="2593275"/>
                  <a:pt x="2640672" y="2592991"/>
                  <a:pt x="2631592" y="2600370"/>
                </a:cubicBezTo>
                <a:cubicBezTo>
                  <a:pt x="2631592" y="2600370"/>
                  <a:pt x="2631592" y="2600370"/>
                  <a:pt x="2628754" y="2598100"/>
                </a:cubicBezTo>
                <a:cubicBezTo>
                  <a:pt x="2616835" y="2608032"/>
                  <a:pt x="2623078" y="2609735"/>
                  <a:pt x="2609173" y="2619951"/>
                </a:cubicBezTo>
                <a:cubicBezTo>
                  <a:pt x="2618254" y="2608316"/>
                  <a:pt x="2604633" y="2618816"/>
                  <a:pt x="2602079" y="2614559"/>
                </a:cubicBezTo>
                <a:cubicBezTo>
                  <a:pt x="2585336" y="2628465"/>
                  <a:pt x="2599241" y="2621370"/>
                  <a:pt x="2596119" y="2628181"/>
                </a:cubicBezTo>
                <a:cubicBezTo>
                  <a:pt x="2575687" y="2647195"/>
                  <a:pt x="2558944" y="2658263"/>
                  <a:pt x="2540782" y="2672736"/>
                </a:cubicBezTo>
                <a:cubicBezTo>
                  <a:pt x="2537377" y="2676142"/>
                  <a:pt x="2541066" y="2676709"/>
                  <a:pt x="2541917" y="2678128"/>
                </a:cubicBezTo>
                <a:cubicBezTo>
                  <a:pt x="2545039" y="2674155"/>
                  <a:pt x="2550147" y="2669047"/>
                  <a:pt x="2555255" y="2664507"/>
                </a:cubicBezTo>
                <a:cubicBezTo>
                  <a:pt x="2560079" y="2659682"/>
                  <a:pt x="2565471" y="2655709"/>
                  <a:pt x="2570295" y="2654290"/>
                </a:cubicBezTo>
                <a:cubicBezTo>
                  <a:pt x="2568025" y="2655141"/>
                  <a:pt x="2560647" y="2663088"/>
                  <a:pt x="2555823" y="2669047"/>
                </a:cubicBezTo>
                <a:cubicBezTo>
                  <a:pt x="2550714" y="2674723"/>
                  <a:pt x="2548728" y="2678696"/>
                  <a:pt x="2558377" y="2673020"/>
                </a:cubicBezTo>
                <a:cubicBezTo>
                  <a:pt x="2549863" y="2681534"/>
                  <a:pt x="2548444" y="2682953"/>
                  <a:pt x="2539931" y="2695723"/>
                </a:cubicBezTo>
                <a:cubicBezTo>
                  <a:pt x="2537944" y="2694588"/>
                  <a:pt x="2541634" y="2691183"/>
                  <a:pt x="2539080" y="2690048"/>
                </a:cubicBezTo>
                <a:cubicBezTo>
                  <a:pt x="2533972" y="2693737"/>
                  <a:pt x="2535107" y="2694872"/>
                  <a:pt x="2531418" y="2697994"/>
                </a:cubicBezTo>
                <a:cubicBezTo>
                  <a:pt x="2536526" y="2703102"/>
                  <a:pt x="2538512" y="2700264"/>
                  <a:pt x="2548728" y="2698278"/>
                </a:cubicBezTo>
                <a:cubicBezTo>
                  <a:pt x="2543052" y="2699129"/>
                  <a:pt x="2539647" y="2708778"/>
                  <a:pt x="2533120" y="2709062"/>
                </a:cubicBezTo>
                <a:cubicBezTo>
                  <a:pt x="2526877" y="2721265"/>
                  <a:pt x="2520350" y="2733184"/>
                  <a:pt x="2509850" y="2745671"/>
                </a:cubicBezTo>
                <a:cubicBezTo>
                  <a:pt x="2499067" y="2757874"/>
                  <a:pt x="2484594" y="2770928"/>
                  <a:pt x="2463027" y="2785401"/>
                </a:cubicBezTo>
                <a:cubicBezTo>
                  <a:pt x="2455081" y="2802996"/>
                  <a:pt x="2419892" y="2826551"/>
                  <a:pt x="2409960" y="2843578"/>
                </a:cubicBezTo>
                <a:cubicBezTo>
                  <a:pt x="2399744" y="2851241"/>
                  <a:pt x="2381015" y="2860322"/>
                  <a:pt x="2386690" y="2863160"/>
                </a:cubicBezTo>
                <a:cubicBezTo>
                  <a:pt x="2380447" y="2866565"/>
                  <a:pt x="2375339" y="2869119"/>
                  <a:pt x="2371934" y="2869119"/>
                </a:cubicBezTo>
                <a:cubicBezTo>
                  <a:pt x="2361150" y="2875930"/>
                  <a:pt x="2387542" y="2864295"/>
                  <a:pt x="2375339" y="2872809"/>
                </a:cubicBezTo>
                <a:cubicBezTo>
                  <a:pt x="2361434" y="2882174"/>
                  <a:pt x="2376190" y="2869403"/>
                  <a:pt x="2367109" y="2874795"/>
                </a:cubicBezTo>
                <a:cubicBezTo>
                  <a:pt x="2364555" y="2879336"/>
                  <a:pt x="2362569" y="2883593"/>
                  <a:pt x="2358880" y="2888417"/>
                </a:cubicBezTo>
                <a:cubicBezTo>
                  <a:pt x="2347812" y="2895796"/>
                  <a:pt x="2330502" y="2906863"/>
                  <a:pt x="2312624" y="2916229"/>
                </a:cubicBezTo>
                <a:cubicBezTo>
                  <a:pt x="2295030" y="2926161"/>
                  <a:pt x="2277151" y="2936094"/>
                  <a:pt x="2266652" y="2943756"/>
                </a:cubicBezTo>
                <a:cubicBezTo>
                  <a:pt x="2261260" y="2945743"/>
                  <a:pt x="2257003" y="2946594"/>
                  <a:pt x="2254165" y="2946310"/>
                </a:cubicBezTo>
                <a:cubicBezTo>
                  <a:pt x="2224652" y="2965040"/>
                  <a:pt x="2195991" y="2977527"/>
                  <a:pt x="2167045" y="2988027"/>
                </a:cubicBezTo>
                <a:cubicBezTo>
                  <a:pt x="2152572" y="2993136"/>
                  <a:pt x="2138100" y="2998244"/>
                  <a:pt x="2123627" y="3003352"/>
                </a:cubicBezTo>
                <a:cubicBezTo>
                  <a:pt x="2116249" y="3005906"/>
                  <a:pt x="2109154" y="3008744"/>
                  <a:pt x="2101776" y="3011582"/>
                </a:cubicBezTo>
                <a:cubicBezTo>
                  <a:pt x="2094398" y="3014420"/>
                  <a:pt x="2086736" y="3017258"/>
                  <a:pt x="2079074" y="3020380"/>
                </a:cubicBezTo>
                <a:cubicBezTo>
                  <a:pt x="2068006" y="3018677"/>
                  <a:pt x="2059493" y="3024920"/>
                  <a:pt x="2037358" y="3031731"/>
                </a:cubicBezTo>
                <a:cubicBezTo>
                  <a:pt x="2036507" y="3029745"/>
                  <a:pt x="2031399" y="3031164"/>
                  <a:pt x="2031115" y="3028609"/>
                </a:cubicBezTo>
                <a:cubicBezTo>
                  <a:pt x="2012669" y="3037407"/>
                  <a:pt x="1995359" y="3040529"/>
                  <a:pt x="1977765" y="3044218"/>
                </a:cubicBezTo>
                <a:cubicBezTo>
                  <a:pt x="1960170" y="3047623"/>
                  <a:pt x="1942009" y="3051029"/>
                  <a:pt x="1921576" y="3056421"/>
                </a:cubicBezTo>
                <a:cubicBezTo>
                  <a:pt x="1921576" y="3056421"/>
                  <a:pt x="1921576" y="3056421"/>
                  <a:pt x="1919590" y="3053015"/>
                </a:cubicBezTo>
                <a:cubicBezTo>
                  <a:pt x="1898307" y="3063232"/>
                  <a:pt x="1896604" y="3055853"/>
                  <a:pt x="1875604" y="3066070"/>
                </a:cubicBezTo>
                <a:cubicBezTo>
                  <a:pt x="1869645" y="3064083"/>
                  <a:pt x="1855456" y="3066921"/>
                  <a:pt x="1844672" y="3070894"/>
                </a:cubicBezTo>
                <a:cubicBezTo>
                  <a:pt x="1846375" y="3066921"/>
                  <a:pt x="1838145" y="3069192"/>
                  <a:pt x="1838429" y="3066070"/>
                </a:cubicBezTo>
                <a:cubicBezTo>
                  <a:pt x="1826510" y="3067773"/>
                  <a:pt x="1832470" y="3070894"/>
                  <a:pt x="1820551" y="3072597"/>
                </a:cubicBezTo>
                <a:cubicBezTo>
                  <a:pt x="1805795" y="3071462"/>
                  <a:pt x="1786781" y="3072597"/>
                  <a:pt x="1766066" y="3073165"/>
                </a:cubicBezTo>
                <a:cubicBezTo>
                  <a:pt x="1745633" y="3074016"/>
                  <a:pt x="1723499" y="3076286"/>
                  <a:pt x="1702499" y="3080543"/>
                </a:cubicBezTo>
                <a:cubicBezTo>
                  <a:pt x="1690013" y="3075151"/>
                  <a:pt x="1668446" y="3074300"/>
                  <a:pt x="1645176" y="3074016"/>
                </a:cubicBezTo>
                <a:cubicBezTo>
                  <a:pt x="1648581" y="3071462"/>
                  <a:pt x="1648297" y="3067773"/>
                  <a:pt x="1650000" y="3064651"/>
                </a:cubicBezTo>
                <a:cubicBezTo>
                  <a:pt x="1642622" y="3063516"/>
                  <a:pt x="1633257" y="3063516"/>
                  <a:pt x="1623041" y="3064367"/>
                </a:cubicBezTo>
                <a:cubicBezTo>
                  <a:pt x="1612825" y="3064935"/>
                  <a:pt x="1601757" y="3065786"/>
                  <a:pt x="1590690" y="3066637"/>
                </a:cubicBezTo>
                <a:cubicBezTo>
                  <a:pt x="1568839" y="3068624"/>
                  <a:pt x="1547272" y="3070610"/>
                  <a:pt x="1534786" y="3066070"/>
                </a:cubicBezTo>
                <a:cubicBezTo>
                  <a:pt x="1563731" y="3066354"/>
                  <a:pt x="1595798" y="3064367"/>
                  <a:pt x="1626446" y="3061245"/>
                </a:cubicBezTo>
                <a:cubicBezTo>
                  <a:pt x="1657378" y="3057556"/>
                  <a:pt x="1686891" y="3054151"/>
                  <a:pt x="1711580" y="3050178"/>
                </a:cubicBezTo>
                <a:cubicBezTo>
                  <a:pt x="1787349" y="3026623"/>
                  <a:pt x="1875888" y="3014988"/>
                  <a:pt x="1956765" y="2987460"/>
                </a:cubicBezTo>
                <a:cubicBezTo>
                  <a:pt x="2031683" y="2974973"/>
                  <a:pt x="2099222" y="2944891"/>
                  <a:pt x="2170734" y="2903458"/>
                </a:cubicBezTo>
                <a:cubicBezTo>
                  <a:pt x="2167329" y="2898634"/>
                  <a:pt x="2149167" y="2908566"/>
                  <a:pt x="2147464" y="2902039"/>
                </a:cubicBezTo>
                <a:cubicBezTo>
                  <a:pt x="2191166" y="2882741"/>
                  <a:pt x="2214153" y="2874228"/>
                  <a:pt x="2255584" y="2846700"/>
                </a:cubicBezTo>
                <a:cubicBezTo>
                  <a:pt x="2252463" y="2846416"/>
                  <a:pt x="2248490" y="2847267"/>
                  <a:pt x="2243382" y="2848970"/>
                </a:cubicBezTo>
                <a:cubicBezTo>
                  <a:pt x="2239976" y="2860038"/>
                  <a:pt x="2202801" y="2865714"/>
                  <a:pt x="2205072" y="2870538"/>
                </a:cubicBezTo>
                <a:cubicBezTo>
                  <a:pt x="2186342" y="2875079"/>
                  <a:pt x="2168180" y="2883593"/>
                  <a:pt x="2149735" y="2891823"/>
                </a:cubicBezTo>
                <a:cubicBezTo>
                  <a:pt x="2131289" y="2900052"/>
                  <a:pt x="2111992" y="2906863"/>
                  <a:pt x="2091844" y="2909418"/>
                </a:cubicBezTo>
                <a:cubicBezTo>
                  <a:pt x="2087587" y="2911972"/>
                  <a:pt x="2098938" y="2912539"/>
                  <a:pt x="2088438" y="2917647"/>
                </a:cubicBezTo>
                <a:cubicBezTo>
                  <a:pt x="2087587" y="2914242"/>
                  <a:pt x="2079925" y="2915945"/>
                  <a:pt x="2071412" y="2919918"/>
                </a:cubicBezTo>
                <a:cubicBezTo>
                  <a:pt x="2062331" y="2923607"/>
                  <a:pt x="2052399" y="2928715"/>
                  <a:pt x="2047007" y="2932688"/>
                </a:cubicBezTo>
                <a:cubicBezTo>
                  <a:pt x="2060628" y="2918783"/>
                  <a:pt x="2010399" y="2940067"/>
                  <a:pt x="1994224" y="2942905"/>
                </a:cubicBezTo>
                <a:cubicBezTo>
                  <a:pt x="1994508" y="2941202"/>
                  <a:pt x="2000751" y="2939499"/>
                  <a:pt x="1999899" y="2938080"/>
                </a:cubicBezTo>
                <a:cubicBezTo>
                  <a:pt x="1988832" y="2940067"/>
                  <a:pt x="1978616" y="2944040"/>
                  <a:pt x="1973508" y="2949432"/>
                </a:cubicBezTo>
                <a:cubicBezTo>
                  <a:pt x="1965846" y="2952270"/>
                  <a:pt x="1969819" y="2946027"/>
                  <a:pt x="1966981" y="2945175"/>
                </a:cubicBezTo>
                <a:cubicBezTo>
                  <a:pt x="1950806" y="2950851"/>
                  <a:pt x="1936333" y="2953405"/>
                  <a:pt x="1921293" y="2955959"/>
                </a:cubicBezTo>
                <a:cubicBezTo>
                  <a:pt x="1906252" y="2958513"/>
                  <a:pt x="1890928" y="2960784"/>
                  <a:pt x="1873902" y="2967311"/>
                </a:cubicBezTo>
                <a:cubicBezTo>
                  <a:pt x="1874753" y="2963338"/>
                  <a:pt x="1866240" y="2965608"/>
                  <a:pt x="1867091" y="2961635"/>
                </a:cubicBezTo>
                <a:cubicBezTo>
                  <a:pt x="1857726" y="2963905"/>
                  <a:pt x="1846659" y="2967595"/>
                  <a:pt x="1844956" y="2964757"/>
                </a:cubicBezTo>
                <a:cubicBezTo>
                  <a:pt x="1840699" y="2965608"/>
                  <a:pt x="1834456" y="2971284"/>
                  <a:pt x="1843253" y="2969297"/>
                </a:cubicBezTo>
                <a:cubicBezTo>
                  <a:pt x="1841267" y="2973270"/>
                  <a:pt x="1835024" y="2967595"/>
                  <a:pt x="1824808" y="2972135"/>
                </a:cubicBezTo>
                <a:cubicBezTo>
                  <a:pt x="1817713" y="2971000"/>
                  <a:pt x="1826510" y="2969297"/>
                  <a:pt x="1819416" y="2968162"/>
                </a:cubicBezTo>
                <a:cubicBezTo>
                  <a:pt x="1807213" y="2974973"/>
                  <a:pt x="1782241" y="2974689"/>
                  <a:pt x="1778268" y="2981217"/>
                </a:cubicBezTo>
                <a:cubicBezTo>
                  <a:pt x="1771457" y="2974122"/>
                  <a:pt x="1758120" y="2978946"/>
                  <a:pt x="1739674" y="2979514"/>
                </a:cubicBezTo>
                <a:cubicBezTo>
                  <a:pt x="1741093" y="2976392"/>
                  <a:pt x="1759255" y="2975824"/>
                  <a:pt x="1767484" y="2973270"/>
                </a:cubicBezTo>
                <a:cubicBezTo>
                  <a:pt x="1770038" y="2968446"/>
                  <a:pt x="1756985" y="2969014"/>
                  <a:pt x="1747620" y="2970716"/>
                </a:cubicBezTo>
                <a:cubicBezTo>
                  <a:pt x="1750458" y="2967027"/>
                  <a:pt x="1756701" y="2966743"/>
                  <a:pt x="1763795" y="2966743"/>
                </a:cubicBezTo>
                <a:cubicBezTo>
                  <a:pt x="1770890" y="2966176"/>
                  <a:pt x="1778836" y="2965892"/>
                  <a:pt x="1785930" y="2961635"/>
                </a:cubicBezTo>
                <a:cubicBezTo>
                  <a:pt x="1777700" y="2960784"/>
                  <a:pt x="1758687" y="2967311"/>
                  <a:pt x="1758971" y="2961067"/>
                </a:cubicBezTo>
                <a:cubicBezTo>
                  <a:pt x="1747904" y="2962770"/>
                  <a:pt x="1750174" y="2966459"/>
                  <a:pt x="1735134" y="2967595"/>
                </a:cubicBezTo>
                <a:cubicBezTo>
                  <a:pt x="1725201" y="2970716"/>
                  <a:pt x="1743931" y="2968162"/>
                  <a:pt x="1740525" y="2971851"/>
                </a:cubicBezTo>
                <a:cubicBezTo>
                  <a:pt x="1726336" y="2970432"/>
                  <a:pt x="1721796" y="2970432"/>
                  <a:pt x="1708742" y="2967311"/>
                </a:cubicBezTo>
                <a:cubicBezTo>
                  <a:pt x="1716972" y="2966176"/>
                  <a:pt x="1721796" y="2964757"/>
                  <a:pt x="1722080" y="2962486"/>
                </a:cubicBezTo>
                <a:cubicBezTo>
                  <a:pt x="1722364" y="2960216"/>
                  <a:pt x="1717823" y="2961067"/>
                  <a:pt x="1717256" y="2959365"/>
                </a:cubicBezTo>
                <a:cubicBezTo>
                  <a:pt x="1703350" y="2965608"/>
                  <a:pt x="1701931" y="2961067"/>
                  <a:pt x="1685756" y="2966176"/>
                </a:cubicBezTo>
                <a:cubicBezTo>
                  <a:pt x="1694837" y="2961919"/>
                  <a:pt x="1691999" y="2957662"/>
                  <a:pt x="1673270" y="2961351"/>
                </a:cubicBezTo>
                <a:cubicBezTo>
                  <a:pt x="1662486" y="2960784"/>
                  <a:pt x="1691148" y="2958229"/>
                  <a:pt x="1697391" y="2956527"/>
                </a:cubicBezTo>
                <a:cubicBezTo>
                  <a:pt x="1677243" y="2955392"/>
                  <a:pt x="1661635" y="2958229"/>
                  <a:pt x="1640068" y="2960784"/>
                </a:cubicBezTo>
                <a:cubicBezTo>
                  <a:pt x="1639500" y="2956527"/>
                  <a:pt x="1629852" y="2955959"/>
                  <a:pt x="1645176" y="2953689"/>
                </a:cubicBezTo>
                <a:cubicBezTo>
                  <a:pt x="1625027" y="2954256"/>
                  <a:pt x="1608568" y="2958513"/>
                  <a:pt x="1605163" y="2965892"/>
                </a:cubicBezTo>
                <a:cubicBezTo>
                  <a:pt x="1594663" y="2966459"/>
                  <a:pt x="1575934" y="2962203"/>
                  <a:pt x="1572812" y="2967311"/>
                </a:cubicBezTo>
                <a:cubicBezTo>
                  <a:pt x="1568555" y="2972135"/>
                  <a:pt x="1585014" y="2967027"/>
                  <a:pt x="1584447" y="2970149"/>
                </a:cubicBezTo>
                <a:cubicBezTo>
                  <a:pt x="1573663" y="2975824"/>
                  <a:pt x="1568555" y="2964189"/>
                  <a:pt x="1553799" y="2963905"/>
                </a:cubicBezTo>
                <a:cubicBezTo>
                  <a:pt x="1549542" y="2963905"/>
                  <a:pt x="1542448" y="2968446"/>
                  <a:pt x="1551245" y="2967878"/>
                </a:cubicBezTo>
                <a:cubicBezTo>
                  <a:pt x="1545853" y="2970716"/>
                  <a:pt x="1535921" y="2965608"/>
                  <a:pt x="1546421" y="2963338"/>
                </a:cubicBezTo>
                <a:cubicBezTo>
                  <a:pt x="1538758" y="2959932"/>
                  <a:pt x="1520029" y="2968446"/>
                  <a:pt x="1524002" y="2959365"/>
                </a:cubicBezTo>
                <a:cubicBezTo>
                  <a:pt x="1514921" y="2961351"/>
                  <a:pt x="1516908" y="2965892"/>
                  <a:pt x="1515205" y="2967311"/>
                </a:cubicBezTo>
                <a:cubicBezTo>
                  <a:pt x="1506975" y="2967311"/>
                  <a:pt x="1482286" y="2966176"/>
                  <a:pt x="1471787" y="2966176"/>
                </a:cubicBezTo>
                <a:cubicBezTo>
                  <a:pt x="1477746" y="2962203"/>
                  <a:pt x="1489097" y="2967027"/>
                  <a:pt x="1500448" y="2965324"/>
                </a:cubicBezTo>
                <a:cubicBezTo>
                  <a:pt x="1501016" y="2962770"/>
                  <a:pt x="1498746" y="2961351"/>
                  <a:pt x="1492503" y="2961635"/>
                </a:cubicBezTo>
                <a:cubicBezTo>
                  <a:pt x="1500448" y="2957094"/>
                  <a:pt x="1505840" y="2960784"/>
                  <a:pt x="1506975" y="2962486"/>
                </a:cubicBezTo>
                <a:cubicBezTo>
                  <a:pt x="1516340" y="2962486"/>
                  <a:pt x="1515489" y="2959648"/>
                  <a:pt x="1516340" y="2957094"/>
                </a:cubicBezTo>
                <a:cubicBezTo>
                  <a:pt x="1455327" y="2960500"/>
                  <a:pt x="1361680" y="2944040"/>
                  <a:pt x="1295844" y="2941486"/>
                </a:cubicBezTo>
                <a:cubicBezTo>
                  <a:pt x="1304925" y="2933540"/>
                  <a:pt x="1239939" y="2925877"/>
                  <a:pt x="1232277" y="2928999"/>
                </a:cubicBezTo>
                <a:cubicBezTo>
                  <a:pt x="1227453" y="2927013"/>
                  <a:pt x="1227453" y="2923891"/>
                  <a:pt x="1221494" y="2922188"/>
                </a:cubicBezTo>
                <a:cubicBezTo>
                  <a:pt x="1213548" y="2926445"/>
                  <a:pt x="1209291" y="2918499"/>
                  <a:pt x="1197089" y="2919634"/>
                </a:cubicBezTo>
                <a:cubicBezTo>
                  <a:pt x="1184318" y="2915661"/>
                  <a:pt x="1211277" y="2922188"/>
                  <a:pt x="1204183" y="2917080"/>
                </a:cubicBezTo>
                <a:cubicBezTo>
                  <a:pt x="1194535" y="2909134"/>
                  <a:pt x="1188291" y="2918783"/>
                  <a:pt x="1176089" y="2912539"/>
                </a:cubicBezTo>
                <a:cubicBezTo>
                  <a:pt x="1176940" y="2911404"/>
                  <a:pt x="1183183" y="2912823"/>
                  <a:pt x="1183183" y="2911120"/>
                </a:cubicBezTo>
                <a:cubicBezTo>
                  <a:pt x="1172967" y="2906863"/>
                  <a:pt x="1144873" y="2899201"/>
                  <a:pt x="1144873" y="2906296"/>
                </a:cubicBezTo>
                <a:cubicBezTo>
                  <a:pt x="1136076" y="2896931"/>
                  <a:pt x="1141184" y="2893242"/>
                  <a:pt x="1121320" y="2886147"/>
                </a:cubicBezTo>
                <a:cubicBezTo>
                  <a:pt x="1110820" y="2883025"/>
                  <a:pt x="1114509" y="2888133"/>
                  <a:pt x="1104009" y="2885012"/>
                </a:cubicBezTo>
                <a:cubicBezTo>
                  <a:pt x="1100320" y="2879903"/>
                  <a:pt x="1083009" y="2874511"/>
                  <a:pt x="1073645" y="2873376"/>
                </a:cubicBezTo>
                <a:cubicBezTo>
                  <a:pt x="1070523" y="2859187"/>
                  <a:pt x="1026537" y="2856349"/>
                  <a:pt x="1014051" y="2846416"/>
                </a:cubicBezTo>
                <a:cubicBezTo>
                  <a:pt x="1003835" y="2845565"/>
                  <a:pt x="984254" y="2839605"/>
                  <a:pt x="966376" y="2832794"/>
                </a:cubicBezTo>
                <a:cubicBezTo>
                  <a:pt x="948498" y="2825416"/>
                  <a:pt x="932323" y="2817186"/>
                  <a:pt x="928634" y="2813780"/>
                </a:cubicBezTo>
                <a:cubicBezTo>
                  <a:pt x="935728" y="2812077"/>
                  <a:pt x="940552" y="2816618"/>
                  <a:pt x="944809" y="2820875"/>
                </a:cubicBezTo>
                <a:cubicBezTo>
                  <a:pt x="953039" y="2822578"/>
                  <a:pt x="939417" y="2813213"/>
                  <a:pt x="955309" y="2819456"/>
                </a:cubicBezTo>
                <a:cubicBezTo>
                  <a:pt x="951052" y="2819740"/>
                  <a:pt x="950485" y="2822578"/>
                  <a:pt x="954457" y="2825699"/>
                </a:cubicBezTo>
                <a:cubicBezTo>
                  <a:pt x="956444" y="2824564"/>
                  <a:pt x="960984" y="2825983"/>
                  <a:pt x="966660" y="2828537"/>
                </a:cubicBezTo>
                <a:cubicBezTo>
                  <a:pt x="972336" y="2830808"/>
                  <a:pt x="978579" y="2833929"/>
                  <a:pt x="984254" y="2835916"/>
                </a:cubicBezTo>
                <a:cubicBezTo>
                  <a:pt x="987092" y="2836200"/>
                  <a:pt x="990214" y="2836767"/>
                  <a:pt x="991065" y="2835348"/>
                </a:cubicBezTo>
                <a:cubicBezTo>
                  <a:pt x="989646" y="2831375"/>
                  <a:pt x="979714" y="2826551"/>
                  <a:pt x="969498" y="2822862"/>
                </a:cubicBezTo>
                <a:cubicBezTo>
                  <a:pt x="959282" y="2818888"/>
                  <a:pt x="948782" y="2815767"/>
                  <a:pt x="945660" y="2816051"/>
                </a:cubicBezTo>
                <a:cubicBezTo>
                  <a:pt x="940552" y="2812929"/>
                  <a:pt x="926647" y="2803848"/>
                  <a:pt x="919836" y="2804983"/>
                </a:cubicBezTo>
                <a:cubicBezTo>
                  <a:pt x="908201" y="2797320"/>
                  <a:pt x="932606" y="2806969"/>
                  <a:pt x="939701" y="2809807"/>
                </a:cubicBezTo>
                <a:cubicBezTo>
                  <a:pt x="939701" y="2809807"/>
                  <a:pt x="939701" y="2809807"/>
                  <a:pt x="940552" y="2804983"/>
                </a:cubicBezTo>
                <a:cubicBezTo>
                  <a:pt x="932039" y="2801577"/>
                  <a:pt x="932890" y="2806118"/>
                  <a:pt x="923809" y="2802429"/>
                </a:cubicBezTo>
                <a:cubicBezTo>
                  <a:pt x="939133" y="2801861"/>
                  <a:pt x="916999" y="2795050"/>
                  <a:pt x="901675" y="2790226"/>
                </a:cubicBezTo>
                <a:cubicBezTo>
                  <a:pt x="903093" y="2785401"/>
                  <a:pt x="926931" y="2798456"/>
                  <a:pt x="937998" y="2801293"/>
                </a:cubicBezTo>
                <a:cubicBezTo>
                  <a:pt x="933458" y="2795050"/>
                  <a:pt x="935444" y="2796753"/>
                  <a:pt x="929485" y="2791361"/>
                </a:cubicBezTo>
                <a:cubicBezTo>
                  <a:pt x="929485" y="2795050"/>
                  <a:pt x="914728" y="2791077"/>
                  <a:pt x="898837" y="2784266"/>
                </a:cubicBezTo>
                <a:cubicBezTo>
                  <a:pt x="883229" y="2777171"/>
                  <a:pt x="866486" y="2768374"/>
                  <a:pt x="862229" y="2764117"/>
                </a:cubicBezTo>
                <a:cubicBezTo>
                  <a:pt x="836405" y="2758725"/>
                  <a:pt x="798947" y="2732049"/>
                  <a:pt x="780501" y="2728076"/>
                </a:cubicBezTo>
                <a:cubicBezTo>
                  <a:pt x="783906" y="2733184"/>
                  <a:pt x="790433" y="2735454"/>
                  <a:pt x="798663" y="2738576"/>
                </a:cubicBezTo>
                <a:cubicBezTo>
                  <a:pt x="800649" y="2743684"/>
                  <a:pt x="791001" y="2737157"/>
                  <a:pt x="785609" y="2734603"/>
                </a:cubicBezTo>
                <a:cubicBezTo>
                  <a:pt x="781636" y="2737157"/>
                  <a:pt x="789014" y="2740846"/>
                  <a:pt x="793271" y="2744252"/>
                </a:cubicBezTo>
                <a:cubicBezTo>
                  <a:pt x="797528" y="2741130"/>
                  <a:pt x="806325" y="2751630"/>
                  <a:pt x="806892" y="2746806"/>
                </a:cubicBezTo>
                <a:cubicBezTo>
                  <a:pt x="810865" y="2749644"/>
                  <a:pt x="812000" y="2752198"/>
                  <a:pt x="811717" y="2754752"/>
                </a:cubicBezTo>
                <a:cubicBezTo>
                  <a:pt x="811717" y="2754752"/>
                  <a:pt x="811717" y="2754752"/>
                  <a:pt x="796109" y="2746806"/>
                </a:cubicBezTo>
                <a:cubicBezTo>
                  <a:pt x="795825" y="2750779"/>
                  <a:pt x="813703" y="2755887"/>
                  <a:pt x="810298" y="2759576"/>
                </a:cubicBezTo>
                <a:cubicBezTo>
                  <a:pt x="793555" y="2749360"/>
                  <a:pt x="786744" y="2745387"/>
                  <a:pt x="779082" y="2740846"/>
                </a:cubicBezTo>
                <a:cubicBezTo>
                  <a:pt x="775393" y="2738576"/>
                  <a:pt x="771420" y="2736589"/>
                  <a:pt x="765744" y="2733751"/>
                </a:cubicBezTo>
                <a:cubicBezTo>
                  <a:pt x="760069" y="2730913"/>
                  <a:pt x="752974" y="2727224"/>
                  <a:pt x="742758" y="2721832"/>
                </a:cubicBezTo>
                <a:cubicBezTo>
                  <a:pt x="747583" y="2720697"/>
                  <a:pt x="755528" y="2725521"/>
                  <a:pt x="751272" y="2718143"/>
                </a:cubicBezTo>
                <a:cubicBezTo>
                  <a:pt x="762907" y="2722684"/>
                  <a:pt x="764609" y="2726657"/>
                  <a:pt x="773406" y="2727508"/>
                </a:cubicBezTo>
                <a:cubicBezTo>
                  <a:pt x="770852" y="2721265"/>
                  <a:pt x="770285" y="2720981"/>
                  <a:pt x="769717" y="2717008"/>
                </a:cubicBezTo>
                <a:cubicBezTo>
                  <a:pt x="766028" y="2715305"/>
                  <a:pt x="767447" y="2717292"/>
                  <a:pt x="769150" y="2718143"/>
                </a:cubicBezTo>
                <a:cubicBezTo>
                  <a:pt x="761204" y="2718994"/>
                  <a:pt x="744461" y="2700548"/>
                  <a:pt x="741056" y="2705372"/>
                </a:cubicBezTo>
                <a:cubicBezTo>
                  <a:pt x="737367" y="2699980"/>
                  <a:pt x="735664" y="2699697"/>
                  <a:pt x="726583" y="2695723"/>
                </a:cubicBezTo>
                <a:cubicBezTo>
                  <a:pt x="733677" y="2695156"/>
                  <a:pt x="713245" y="2683237"/>
                  <a:pt x="728286" y="2691183"/>
                </a:cubicBezTo>
                <a:cubicBezTo>
                  <a:pt x="714664" y="2683520"/>
                  <a:pt x="689124" y="2669331"/>
                  <a:pt x="669260" y="2655425"/>
                </a:cubicBezTo>
                <a:cubicBezTo>
                  <a:pt x="689408" y="2663939"/>
                  <a:pt x="674935" y="2652587"/>
                  <a:pt x="653084" y="2638114"/>
                </a:cubicBezTo>
                <a:cubicBezTo>
                  <a:pt x="631517" y="2622789"/>
                  <a:pt x="603139" y="2603492"/>
                  <a:pt x="593774" y="2599235"/>
                </a:cubicBezTo>
                <a:cubicBezTo>
                  <a:pt x="586680" y="2591289"/>
                  <a:pt x="573058" y="2579369"/>
                  <a:pt x="558018" y="2568018"/>
                </a:cubicBezTo>
                <a:cubicBezTo>
                  <a:pt x="543262" y="2556666"/>
                  <a:pt x="527938" y="2545315"/>
                  <a:pt x="519140" y="2536801"/>
                </a:cubicBezTo>
                <a:cubicBezTo>
                  <a:pt x="518289" y="2531693"/>
                  <a:pt x="509492" y="2523463"/>
                  <a:pt x="503249" y="2516368"/>
                </a:cubicBezTo>
                <a:cubicBezTo>
                  <a:pt x="494735" y="2511260"/>
                  <a:pt x="514600" y="2530274"/>
                  <a:pt x="502681" y="2524030"/>
                </a:cubicBezTo>
                <a:cubicBezTo>
                  <a:pt x="501262" y="2519490"/>
                  <a:pt x="500411" y="2515517"/>
                  <a:pt x="489060" y="2507287"/>
                </a:cubicBezTo>
                <a:cubicBezTo>
                  <a:pt x="491046" y="2507570"/>
                  <a:pt x="492749" y="2507854"/>
                  <a:pt x="493600" y="2506435"/>
                </a:cubicBezTo>
                <a:cubicBezTo>
                  <a:pt x="483384" y="2501327"/>
                  <a:pt x="469195" y="2487138"/>
                  <a:pt x="467209" y="2478340"/>
                </a:cubicBezTo>
                <a:cubicBezTo>
                  <a:pt x="453304" y="2467272"/>
                  <a:pt x="440817" y="2454785"/>
                  <a:pt x="429466" y="2442015"/>
                </a:cubicBezTo>
                <a:cubicBezTo>
                  <a:pt x="418683" y="2428961"/>
                  <a:pt x="408467" y="2416190"/>
                  <a:pt x="397967" y="2405406"/>
                </a:cubicBezTo>
                <a:cubicBezTo>
                  <a:pt x="403642" y="2406257"/>
                  <a:pt x="389170" y="2387243"/>
                  <a:pt x="385481" y="2393771"/>
                </a:cubicBezTo>
                <a:cubicBezTo>
                  <a:pt x="382926" y="2387243"/>
                  <a:pt x="378954" y="2382987"/>
                  <a:pt x="384913" y="2383554"/>
                </a:cubicBezTo>
                <a:cubicBezTo>
                  <a:pt x="370156" y="2367378"/>
                  <a:pt x="364765" y="2356594"/>
                  <a:pt x="350292" y="2340134"/>
                </a:cubicBezTo>
                <a:cubicBezTo>
                  <a:pt x="349157" y="2343823"/>
                  <a:pt x="361643" y="2362554"/>
                  <a:pt x="368454" y="2365959"/>
                </a:cubicBezTo>
                <a:cubicBezTo>
                  <a:pt x="372710" y="2377311"/>
                  <a:pt x="351143" y="2347797"/>
                  <a:pt x="347454" y="2348648"/>
                </a:cubicBezTo>
                <a:cubicBezTo>
                  <a:pt x="347454" y="2348648"/>
                  <a:pt x="347454" y="2348648"/>
                  <a:pt x="350008" y="2345810"/>
                </a:cubicBezTo>
                <a:cubicBezTo>
                  <a:pt x="339792" y="2336161"/>
                  <a:pt x="336387" y="2327364"/>
                  <a:pt x="320495" y="2312039"/>
                </a:cubicBezTo>
                <a:cubicBezTo>
                  <a:pt x="317374" y="2304944"/>
                  <a:pt x="314252" y="2298417"/>
                  <a:pt x="311414" y="2292174"/>
                </a:cubicBezTo>
                <a:cubicBezTo>
                  <a:pt x="307441" y="2290471"/>
                  <a:pt x="304320" y="2289903"/>
                  <a:pt x="301766" y="2290755"/>
                </a:cubicBezTo>
                <a:cubicBezTo>
                  <a:pt x="307157" y="2305228"/>
                  <a:pt x="323333" y="2324526"/>
                  <a:pt x="335535" y="2336161"/>
                </a:cubicBezTo>
                <a:cubicBezTo>
                  <a:pt x="334684" y="2339283"/>
                  <a:pt x="331846" y="2336729"/>
                  <a:pt x="330144" y="2337012"/>
                </a:cubicBezTo>
                <a:cubicBezTo>
                  <a:pt x="329860" y="2341553"/>
                  <a:pt x="350859" y="2356026"/>
                  <a:pt x="343197" y="2358864"/>
                </a:cubicBezTo>
                <a:cubicBezTo>
                  <a:pt x="347738" y="2363405"/>
                  <a:pt x="350576" y="2363689"/>
                  <a:pt x="355967" y="2370500"/>
                </a:cubicBezTo>
                <a:cubicBezTo>
                  <a:pt x="353413" y="2369365"/>
                  <a:pt x="350576" y="2367094"/>
                  <a:pt x="347454" y="2364256"/>
                </a:cubicBezTo>
                <a:cubicBezTo>
                  <a:pt x="349157" y="2372486"/>
                  <a:pt x="355967" y="2376176"/>
                  <a:pt x="366184" y="2390365"/>
                </a:cubicBezTo>
                <a:cubicBezTo>
                  <a:pt x="361359" y="2387527"/>
                  <a:pt x="355684" y="2381851"/>
                  <a:pt x="351711" y="2380716"/>
                </a:cubicBezTo>
                <a:cubicBezTo>
                  <a:pt x="343481" y="2366243"/>
                  <a:pt x="329292" y="2350918"/>
                  <a:pt x="324752" y="2348364"/>
                </a:cubicBezTo>
                <a:cubicBezTo>
                  <a:pt x="320495" y="2342404"/>
                  <a:pt x="322765" y="2340418"/>
                  <a:pt x="318792" y="2334458"/>
                </a:cubicBezTo>
                <a:cubicBezTo>
                  <a:pt x="311982" y="2324809"/>
                  <a:pt x="309995" y="2329066"/>
                  <a:pt x="304603" y="2323958"/>
                </a:cubicBezTo>
                <a:cubicBezTo>
                  <a:pt x="300631" y="2314025"/>
                  <a:pt x="297509" y="2310620"/>
                  <a:pt x="288712" y="2300404"/>
                </a:cubicBezTo>
                <a:cubicBezTo>
                  <a:pt x="289563" y="2295011"/>
                  <a:pt x="296941" y="2308633"/>
                  <a:pt x="298644" y="2305228"/>
                </a:cubicBezTo>
                <a:cubicBezTo>
                  <a:pt x="300631" y="2303809"/>
                  <a:pt x="298928" y="2300120"/>
                  <a:pt x="296941" y="2295863"/>
                </a:cubicBezTo>
                <a:cubicBezTo>
                  <a:pt x="296374" y="2297849"/>
                  <a:pt x="295806" y="2300404"/>
                  <a:pt x="295806" y="2303525"/>
                </a:cubicBezTo>
                <a:cubicBezTo>
                  <a:pt x="294671" y="2298985"/>
                  <a:pt x="294104" y="2295011"/>
                  <a:pt x="293252" y="2291038"/>
                </a:cubicBezTo>
                <a:cubicBezTo>
                  <a:pt x="291833" y="2289903"/>
                  <a:pt x="290415" y="2288201"/>
                  <a:pt x="288712" y="2285646"/>
                </a:cubicBezTo>
                <a:cubicBezTo>
                  <a:pt x="286158" y="2285363"/>
                  <a:pt x="294671" y="2298985"/>
                  <a:pt x="288144" y="2291322"/>
                </a:cubicBezTo>
                <a:cubicBezTo>
                  <a:pt x="286442" y="2287065"/>
                  <a:pt x="285307" y="2283944"/>
                  <a:pt x="284455" y="2280822"/>
                </a:cubicBezTo>
                <a:cubicBezTo>
                  <a:pt x="284455" y="2282241"/>
                  <a:pt x="284455" y="2283660"/>
                  <a:pt x="284171" y="2284795"/>
                </a:cubicBezTo>
                <a:cubicBezTo>
                  <a:pt x="277361" y="2274011"/>
                  <a:pt x="276509" y="2268335"/>
                  <a:pt x="273388" y="2260105"/>
                </a:cubicBezTo>
                <a:cubicBezTo>
                  <a:pt x="273672" y="2259821"/>
                  <a:pt x="273672" y="2259538"/>
                  <a:pt x="273955" y="2259254"/>
                </a:cubicBezTo>
                <a:cubicBezTo>
                  <a:pt x="273388" y="2258970"/>
                  <a:pt x="273104" y="2258403"/>
                  <a:pt x="272820" y="2257835"/>
                </a:cubicBezTo>
                <a:cubicBezTo>
                  <a:pt x="271118" y="2255565"/>
                  <a:pt x="269982" y="2255848"/>
                  <a:pt x="267996" y="2253011"/>
                </a:cubicBezTo>
                <a:cubicBezTo>
                  <a:pt x="262604" y="2252159"/>
                  <a:pt x="273672" y="2262943"/>
                  <a:pt x="268280" y="2262092"/>
                </a:cubicBezTo>
                <a:cubicBezTo>
                  <a:pt x="262320" y="2250456"/>
                  <a:pt x="262320" y="2239105"/>
                  <a:pt x="250685" y="2231159"/>
                </a:cubicBezTo>
                <a:cubicBezTo>
                  <a:pt x="249834" y="2236267"/>
                  <a:pt x="258064" y="2239105"/>
                  <a:pt x="262320" y="2248754"/>
                </a:cubicBezTo>
                <a:cubicBezTo>
                  <a:pt x="261469" y="2258970"/>
                  <a:pt x="252104" y="2236834"/>
                  <a:pt x="248699" y="2237686"/>
                </a:cubicBezTo>
                <a:cubicBezTo>
                  <a:pt x="249834" y="2229172"/>
                  <a:pt x="239334" y="2218672"/>
                  <a:pt x="231105" y="2206753"/>
                </a:cubicBezTo>
                <a:cubicBezTo>
                  <a:pt x="237064" y="2208455"/>
                  <a:pt x="241037" y="2221226"/>
                  <a:pt x="243875" y="2218388"/>
                </a:cubicBezTo>
                <a:cubicBezTo>
                  <a:pt x="240469" y="2210726"/>
                  <a:pt x="228834" y="2194266"/>
                  <a:pt x="233659" y="2186604"/>
                </a:cubicBezTo>
                <a:cubicBezTo>
                  <a:pt x="235645" y="2191144"/>
                  <a:pt x="240753" y="2210442"/>
                  <a:pt x="246145" y="2207604"/>
                </a:cubicBezTo>
                <a:cubicBezTo>
                  <a:pt x="248415" y="2213564"/>
                  <a:pt x="246145" y="2215834"/>
                  <a:pt x="246713" y="2220658"/>
                </a:cubicBezTo>
                <a:cubicBezTo>
                  <a:pt x="252104" y="2230024"/>
                  <a:pt x="271969" y="2247335"/>
                  <a:pt x="264023" y="2247051"/>
                </a:cubicBezTo>
                <a:cubicBezTo>
                  <a:pt x="266293" y="2249889"/>
                  <a:pt x="267996" y="2251024"/>
                  <a:pt x="269131" y="2251024"/>
                </a:cubicBezTo>
                <a:cubicBezTo>
                  <a:pt x="268847" y="2248754"/>
                  <a:pt x="269982" y="2248754"/>
                  <a:pt x="271685" y="2249037"/>
                </a:cubicBezTo>
                <a:cubicBezTo>
                  <a:pt x="271969" y="2246483"/>
                  <a:pt x="259766" y="2228037"/>
                  <a:pt x="258064" y="2228888"/>
                </a:cubicBezTo>
                <a:cubicBezTo>
                  <a:pt x="255510" y="2221510"/>
                  <a:pt x="267428" y="2234848"/>
                  <a:pt x="264591" y="2222929"/>
                </a:cubicBezTo>
                <a:cubicBezTo>
                  <a:pt x="258064" y="2220375"/>
                  <a:pt x="259766" y="2217537"/>
                  <a:pt x="258064" y="2210442"/>
                </a:cubicBezTo>
                <a:cubicBezTo>
                  <a:pt x="247848" y="2192847"/>
                  <a:pt x="254091" y="2217253"/>
                  <a:pt x="244442" y="2199942"/>
                </a:cubicBezTo>
                <a:cubicBezTo>
                  <a:pt x="247564" y="2201928"/>
                  <a:pt x="249834" y="2199658"/>
                  <a:pt x="252672" y="2201644"/>
                </a:cubicBezTo>
                <a:cubicBezTo>
                  <a:pt x="249834" y="2196536"/>
                  <a:pt x="246713" y="2191712"/>
                  <a:pt x="243875" y="2186887"/>
                </a:cubicBezTo>
                <a:cubicBezTo>
                  <a:pt x="235929" y="2186036"/>
                  <a:pt x="227983" y="2163049"/>
                  <a:pt x="221172" y="2147724"/>
                </a:cubicBezTo>
                <a:cubicBezTo>
                  <a:pt x="214646" y="2147724"/>
                  <a:pt x="226280" y="2163049"/>
                  <a:pt x="219470" y="2162481"/>
                </a:cubicBezTo>
                <a:cubicBezTo>
                  <a:pt x="224010" y="2172414"/>
                  <a:pt x="224862" y="2163333"/>
                  <a:pt x="230253" y="2175820"/>
                </a:cubicBezTo>
                <a:cubicBezTo>
                  <a:pt x="225997" y="2176103"/>
                  <a:pt x="230253" y="2183482"/>
                  <a:pt x="226280" y="2183766"/>
                </a:cubicBezTo>
                <a:cubicBezTo>
                  <a:pt x="223443" y="2181779"/>
                  <a:pt x="219186" y="2172982"/>
                  <a:pt x="218051" y="2177239"/>
                </a:cubicBezTo>
                <a:cubicBezTo>
                  <a:pt x="211240" y="2165036"/>
                  <a:pt x="206984" y="2154251"/>
                  <a:pt x="203578" y="2143751"/>
                </a:cubicBezTo>
                <a:cubicBezTo>
                  <a:pt x="199889" y="2133251"/>
                  <a:pt x="196767" y="2123602"/>
                  <a:pt x="193078" y="2113102"/>
                </a:cubicBezTo>
                <a:cubicBezTo>
                  <a:pt x="183714" y="2101750"/>
                  <a:pt x="163849" y="2056344"/>
                  <a:pt x="163849" y="2038465"/>
                </a:cubicBezTo>
                <a:cubicBezTo>
                  <a:pt x="164417" y="2048398"/>
                  <a:pt x="179741" y="2087845"/>
                  <a:pt x="188538" y="2090683"/>
                </a:cubicBezTo>
                <a:cubicBezTo>
                  <a:pt x="196200" y="2109413"/>
                  <a:pt x="198186" y="2124170"/>
                  <a:pt x="208119" y="2136373"/>
                </a:cubicBezTo>
                <a:cubicBezTo>
                  <a:pt x="212375" y="2133535"/>
                  <a:pt x="202727" y="2121048"/>
                  <a:pt x="210956" y="2125589"/>
                </a:cubicBezTo>
                <a:cubicBezTo>
                  <a:pt x="207267" y="2117075"/>
                  <a:pt x="204713" y="2114805"/>
                  <a:pt x="203011" y="2118494"/>
                </a:cubicBezTo>
                <a:cubicBezTo>
                  <a:pt x="203011" y="2118494"/>
                  <a:pt x="203011" y="2118494"/>
                  <a:pt x="195065" y="2103169"/>
                </a:cubicBezTo>
                <a:cubicBezTo>
                  <a:pt x="197051" y="2104872"/>
                  <a:pt x="199038" y="2104872"/>
                  <a:pt x="200457" y="2103169"/>
                </a:cubicBezTo>
                <a:cubicBezTo>
                  <a:pt x="191659" y="2093804"/>
                  <a:pt x="183997" y="2077061"/>
                  <a:pt x="176052" y="2058614"/>
                </a:cubicBezTo>
                <a:cubicBezTo>
                  <a:pt x="172362" y="2049533"/>
                  <a:pt x="168673" y="2039884"/>
                  <a:pt x="164984" y="2030235"/>
                </a:cubicBezTo>
                <a:cubicBezTo>
                  <a:pt x="161863" y="2020586"/>
                  <a:pt x="158741" y="2010654"/>
                  <a:pt x="155903" y="2001572"/>
                </a:cubicBezTo>
                <a:cubicBezTo>
                  <a:pt x="150795" y="1991356"/>
                  <a:pt x="149944" y="1999586"/>
                  <a:pt x="147957" y="2002424"/>
                </a:cubicBezTo>
                <a:cubicBezTo>
                  <a:pt x="145971" y="1996464"/>
                  <a:pt x="143985" y="1996464"/>
                  <a:pt x="141714" y="1990221"/>
                </a:cubicBezTo>
                <a:cubicBezTo>
                  <a:pt x="149093" y="1998167"/>
                  <a:pt x="145403" y="1985680"/>
                  <a:pt x="150511" y="1988802"/>
                </a:cubicBezTo>
                <a:cubicBezTo>
                  <a:pt x="141998" y="1980288"/>
                  <a:pt x="141998" y="1974328"/>
                  <a:pt x="135755" y="1953896"/>
                </a:cubicBezTo>
                <a:cubicBezTo>
                  <a:pt x="142849" y="1961558"/>
                  <a:pt x="135187" y="1940274"/>
                  <a:pt x="140295" y="1939706"/>
                </a:cubicBezTo>
                <a:cubicBezTo>
                  <a:pt x="132066" y="1918706"/>
                  <a:pt x="130931" y="1919273"/>
                  <a:pt x="124404" y="1897989"/>
                </a:cubicBezTo>
                <a:cubicBezTo>
                  <a:pt x="119863" y="1885786"/>
                  <a:pt x="120431" y="1899692"/>
                  <a:pt x="116742" y="1894016"/>
                </a:cubicBezTo>
                <a:cubicBezTo>
                  <a:pt x="117309" y="1889475"/>
                  <a:pt x="114188" y="1879543"/>
                  <a:pt x="117593" y="1878407"/>
                </a:cubicBezTo>
                <a:cubicBezTo>
                  <a:pt x="111918" y="1869042"/>
                  <a:pt x="114472" y="1877840"/>
                  <a:pt x="111918" y="1881245"/>
                </a:cubicBezTo>
                <a:cubicBezTo>
                  <a:pt x="104539" y="1861948"/>
                  <a:pt x="109931" y="1859677"/>
                  <a:pt x="102553" y="1840379"/>
                </a:cubicBezTo>
                <a:cubicBezTo>
                  <a:pt x="104823" y="1841231"/>
                  <a:pt x="106810" y="1843785"/>
                  <a:pt x="109080" y="1844920"/>
                </a:cubicBezTo>
                <a:cubicBezTo>
                  <a:pt x="104255" y="1831298"/>
                  <a:pt x="104539" y="1824203"/>
                  <a:pt x="99147" y="1800649"/>
                </a:cubicBezTo>
                <a:cubicBezTo>
                  <a:pt x="96877" y="1800365"/>
                  <a:pt x="97445" y="1804338"/>
                  <a:pt x="98296" y="1808595"/>
                </a:cubicBezTo>
                <a:cubicBezTo>
                  <a:pt x="95742" y="1805189"/>
                  <a:pt x="93472" y="1797811"/>
                  <a:pt x="91202" y="1789297"/>
                </a:cubicBezTo>
                <a:cubicBezTo>
                  <a:pt x="92621" y="1788162"/>
                  <a:pt x="93472" y="1789297"/>
                  <a:pt x="94323" y="1791568"/>
                </a:cubicBezTo>
                <a:cubicBezTo>
                  <a:pt x="94323" y="1785040"/>
                  <a:pt x="93472" y="1775959"/>
                  <a:pt x="92337" y="1765743"/>
                </a:cubicBezTo>
                <a:cubicBezTo>
                  <a:pt x="91202" y="1755526"/>
                  <a:pt x="90350" y="1743891"/>
                  <a:pt x="88648" y="1732255"/>
                </a:cubicBezTo>
                <a:cubicBezTo>
                  <a:pt x="87229" y="1720620"/>
                  <a:pt x="85242" y="1708701"/>
                  <a:pt x="82972" y="1697633"/>
                </a:cubicBezTo>
                <a:cubicBezTo>
                  <a:pt x="80986" y="1686565"/>
                  <a:pt x="78999" y="1676349"/>
                  <a:pt x="76445" y="1667835"/>
                </a:cubicBezTo>
                <a:cubicBezTo>
                  <a:pt x="83256" y="1656483"/>
                  <a:pt x="68499" y="1611928"/>
                  <a:pt x="75878" y="1611361"/>
                </a:cubicBezTo>
                <a:cubicBezTo>
                  <a:pt x="70202" y="1582414"/>
                  <a:pt x="73324" y="1551765"/>
                  <a:pt x="71905" y="1527643"/>
                </a:cubicBezTo>
                <a:cubicBezTo>
                  <a:pt x="70202" y="1530764"/>
                  <a:pt x="70486" y="1538143"/>
                  <a:pt x="71337" y="1545521"/>
                </a:cubicBezTo>
                <a:cubicBezTo>
                  <a:pt x="67364" y="1537859"/>
                  <a:pt x="70202" y="1520264"/>
                  <a:pt x="74459" y="1518845"/>
                </a:cubicBezTo>
                <a:cubicBezTo>
                  <a:pt x="72188" y="1514588"/>
                  <a:pt x="71905" y="1504939"/>
                  <a:pt x="73040" y="1498412"/>
                </a:cubicBezTo>
                <a:cubicBezTo>
                  <a:pt x="73040" y="1495858"/>
                  <a:pt x="73040" y="1493304"/>
                  <a:pt x="73040" y="1490466"/>
                </a:cubicBezTo>
                <a:cubicBezTo>
                  <a:pt x="71337" y="1486777"/>
                  <a:pt x="71621" y="1484790"/>
                  <a:pt x="72472" y="1482804"/>
                </a:cubicBezTo>
                <a:cubicBezTo>
                  <a:pt x="72472" y="1481385"/>
                  <a:pt x="72188" y="1479966"/>
                  <a:pt x="72188" y="1478547"/>
                </a:cubicBezTo>
                <a:cubicBezTo>
                  <a:pt x="68499" y="1482520"/>
                  <a:pt x="70770" y="1484223"/>
                  <a:pt x="71053" y="1493588"/>
                </a:cubicBezTo>
                <a:cubicBezTo>
                  <a:pt x="68499" y="1493020"/>
                  <a:pt x="68499" y="1483939"/>
                  <a:pt x="65945" y="1483371"/>
                </a:cubicBezTo>
                <a:cubicBezTo>
                  <a:pt x="67648" y="1477979"/>
                  <a:pt x="71905" y="1474290"/>
                  <a:pt x="73324" y="1478263"/>
                </a:cubicBezTo>
                <a:cubicBezTo>
                  <a:pt x="73324" y="1478263"/>
                  <a:pt x="73324" y="1478263"/>
                  <a:pt x="73324" y="1470884"/>
                </a:cubicBezTo>
                <a:cubicBezTo>
                  <a:pt x="73324" y="1470601"/>
                  <a:pt x="73324" y="1470317"/>
                  <a:pt x="73324" y="1470033"/>
                </a:cubicBezTo>
                <a:cubicBezTo>
                  <a:pt x="73324" y="1470033"/>
                  <a:pt x="73040" y="1470033"/>
                  <a:pt x="73040" y="1470033"/>
                </a:cubicBezTo>
                <a:cubicBezTo>
                  <a:pt x="73040" y="1469749"/>
                  <a:pt x="73324" y="1469749"/>
                  <a:pt x="73324" y="1469466"/>
                </a:cubicBezTo>
                <a:cubicBezTo>
                  <a:pt x="73040" y="1461236"/>
                  <a:pt x="69918" y="1480250"/>
                  <a:pt x="69634" y="1467763"/>
                </a:cubicBezTo>
                <a:cubicBezTo>
                  <a:pt x="67080" y="1466060"/>
                  <a:pt x="72472" y="1466628"/>
                  <a:pt x="74459" y="1459533"/>
                </a:cubicBezTo>
                <a:cubicBezTo>
                  <a:pt x="71905" y="1451019"/>
                  <a:pt x="67932" y="1439100"/>
                  <a:pt x="75310" y="1426329"/>
                </a:cubicBezTo>
                <a:cubicBezTo>
                  <a:pt x="75026" y="1436830"/>
                  <a:pt x="73607" y="1450735"/>
                  <a:pt x="75594" y="1455560"/>
                </a:cubicBezTo>
                <a:cubicBezTo>
                  <a:pt x="75878" y="1436262"/>
                  <a:pt x="84959" y="1413559"/>
                  <a:pt x="84959" y="1395680"/>
                </a:cubicBezTo>
                <a:cubicBezTo>
                  <a:pt x="82121" y="1399937"/>
                  <a:pt x="80986" y="1410721"/>
                  <a:pt x="78148" y="1414978"/>
                </a:cubicBezTo>
                <a:cubicBezTo>
                  <a:pt x="72472" y="1405896"/>
                  <a:pt x="76729" y="1372125"/>
                  <a:pt x="75310" y="1349422"/>
                </a:cubicBezTo>
                <a:cubicBezTo>
                  <a:pt x="73891" y="1352260"/>
                  <a:pt x="72188" y="1353679"/>
                  <a:pt x="69918" y="1353679"/>
                </a:cubicBezTo>
                <a:cubicBezTo>
                  <a:pt x="71053" y="1336084"/>
                  <a:pt x="70486" y="1335516"/>
                  <a:pt x="72756" y="1320475"/>
                </a:cubicBezTo>
                <a:cubicBezTo>
                  <a:pt x="69351" y="1323313"/>
                  <a:pt x="69067" y="1338071"/>
                  <a:pt x="65094" y="1339489"/>
                </a:cubicBezTo>
                <a:cubicBezTo>
                  <a:pt x="66513" y="1328138"/>
                  <a:pt x="74459" y="1307705"/>
                  <a:pt x="69634" y="1302313"/>
                </a:cubicBezTo>
                <a:cubicBezTo>
                  <a:pt x="65662" y="1305151"/>
                  <a:pt x="69918" y="1309975"/>
                  <a:pt x="68216" y="1317070"/>
                </a:cubicBezTo>
                <a:cubicBezTo>
                  <a:pt x="63675" y="1305718"/>
                  <a:pt x="64526" y="1302597"/>
                  <a:pt x="65945" y="1287840"/>
                </a:cubicBezTo>
                <a:cubicBezTo>
                  <a:pt x="66797" y="1303732"/>
                  <a:pt x="69634" y="1293515"/>
                  <a:pt x="74742" y="1287272"/>
                </a:cubicBezTo>
                <a:cubicBezTo>
                  <a:pt x="77296" y="1275920"/>
                  <a:pt x="72188" y="1280461"/>
                  <a:pt x="74742" y="1268826"/>
                </a:cubicBezTo>
                <a:cubicBezTo>
                  <a:pt x="80134" y="1260312"/>
                  <a:pt x="82972" y="1239028"/>
                  <a:pt x="88648" y="1231649"/>
                </a:cubicBezTo>
                <a:cubicBezTo>
                  <a:pt x="84107" y="1244703"/>
                  <a:pt x="80134" y="1262582"/>
                  <a:pt x="77296" y="1281312"/>
                </a:cubicBezTo>
                <a:cubicBezTo>
                  <a:pt x="74742" y="1300043"/>
                  <a:pt x="75026" y="1319340"/>
                  <a:pt x="76729" y="1334665"/>
                </a:cubicBezTo>
                <a:cubicBezTo>
                  <a:pt x="76729" y="1326151"/>
                  <a:pt x="81269" y="1302881"/>
                  <a:pt x="80418" y="1283015"/>
                </a:cubicBezTo>
                <a:cubicBezTo>
                  <a:pt x="83540" y="1284150"/>
                  <a:pt x="83256" y="1268826"/>
                  <a:pt x="86945" y="1271947"/>
                </a:cubicBezTo>
                <a:cubicBezTo>
                  <a:pt x="90918" y="1236474"/>
                  <a:pt x="96310" y="1214622"/>
                  <a:pt x="95742" y="1195040"/>
                </a:cubicBezTo>
                <a:cubicBezTo>
                  <a:pt x="96877" y="1190783"/>
                  <a:pt x="98580" y="1192202"/>
                  <a:pt x="100283" y="1191351"/>
                </a:cubicBezTo>
                <a:cubicBezTo>
                  <a:pt x="99999" y="1174323"/>
                  <a:pt x="107945" y="1161269"/>
                  <a:pt x="104823" y="1147931"/>
                </a:cubicBezTo>
                <a:cubicBezTo>
                  <a:pt x="101134" y="1142255"/>
                  <a:pt x="101418" y="1164107"/>
                  <a:pt x="97729" y="1158715"/>
                </a:cubicBezTo>
                <a:cubicBezTo>
                  <a:pt x="96026" y="1149066"/>
                  <a:pt x="101418" y="1147647"/>
                  <a:pt x="103120" y="1136863"/>
                </a:cubicBezTo>
                <a:cubicBezTo>
                  <a:pt x="104255" y="1126079"/>
                  <a:pt x="99147" y="1141404"/>
                  <a:pt x="96877" y="1136579"/>
                </a:cubicBezTo>
                <a:cubicBezTo>
                  <a:pt x="98296" y="1121255"/>
                  <a:pt x="101701" y="1115863"/>
                  <a:pt x="107377" y="1107633"/>
                </a:cubicBezTo>
                <a:cubicBezTo>
                  <a:pt x="114755" y="1064780"/>
                  <a:pt x="115323" y="1050875"/>
                  <a:pt x="100850" y="1070456"/>
                </a:cubicBezTo>
                <a:cubicBezTo>
                  <a:pt x="98296" y="1082659"/>
                  <a:pt x="100850" y="1086632"/>
                  <a:pt x="101985" y="1092592"/>
                </a:cubicBezTo>
                <a:cubicBezTo>
                  <a:pt x="106526" y="1089754"/>
                  <a:pt x="103972" y="1080957"/>
                  <a:pt x="106526" y="1074429"/>
                </a:cubicBezTo>
                <a:cubicBezTo>
                  <a:pt x="108796" y="1080673"/>
                  <a:pt x="105674" y="1086065"/>
                  <a:pt x="105674" y="1092876"/>
                </a:cubicBezTo>
                <a:cubicBezTo>
                  <a:pt x="103688" y="1094011"/>
                  <a:pt x="102269" y="1096565"/>
                  <a:pt x="98296" y="1107349"/>
                </a:cubicBezTo>
                <a:cubicBezTo>
                  <a:pt x="96877" y="1106214"/>
                  <a:pt x="99715" y="1098268"/>
                  <a:pt x="100566" y="1092592"/>
                </a:cubicBezTo>
                <a:cubicBezTo>
                  <a:pt x="99147" y="1093159"/>
                  <a:pt x="98580" y="1091740"/>
                  <a:pt x="99147" y="1088903"/>
                </a:cubicBezTo>
                <a:cubicBezTo>
                  <a:pt x="94323" y="1094011"/>
                  <a:pt x="90067" y="1111606"/>
                  <a:pt x="94039" y="1114444"/>
                </a:cubicBezTo>
                <a:cubicBezTo>
                  <a:pt x="89499" y="1116998"/>
                  <a:pt x="84675" y="1141120"/>
                  <a:pt x="89783" y="1140269"/>
                </a:cubicBezTo>
                <a:cubicBezTo>
                  <a:pt x="82405" y="1146228"/>
                  <a:pt x="78432" y="1160418"/>
                  <a:pt x="77580" y="1177161"/>
                </a:cubicBezTo>
                <a:cubicBezTo>
                  <a:pt x="80418" y="1175459"/>
                  <a:pt x="81553" y="1162688"/>
                  <a:pt x="84959" y="1165810"/>
                </a:cubicBezTo>
                <a:cubicBezTo>
                  <a:pt x="83823" y="1186243"/>
                  <a:pt x="77580" y="1202419"/>
                  <a:pt x="73040" y="1217743"/>
                </a:cubicBezTo>
                <a:cubicBezTo>
                  <a:pt x="65378" y="1213770"/>
                  <a:pt x="58567" y="1235906"/>
                  <a:pt x="53175" y="1263434"/>
                </a:cubicBezTo>
                <a:cubicBezTo>
                  <a:pt x="51756" y="1270245"/>
                  <a:pt x="50337" y="1277623"/>
                  <a:pt x="49202" y="1284718"/>
                </a:cubicBezTo>
                <a:cubicBezTo>
                  <a:pt x="48067" y="1292096"/>
                  <a:pt x="47500" y="1299475"/>
                  <a:pt x="46648" y="1306286"/>
                </a:cubicBezTo>
                <a:cubicBezTo>
                  <a:pt x="44946" y="1320475"/>
                  <a:pt x="43527" y="1332962"/>
                  <a:pt x="42392" y="1342044"/>
                </a:cubicBezTo>
                <a:cubicBezTo>
                  <a:pt x="40405" y="1336652"/>
                  <a:pt x="40405" y="1326719"/>
                  <a:pt x="37567" y="1323881"/>
                </a:cubicBezTo>
                <a:cubicBezTo>
                  <a:pt x="40405" y="1339773"/>
                  <a:pt x="39838" y="1349990"/>
                  <a:pt x="38703" y="1372125"/>
                </a:cubicBezTo>
                <a:cubicBezTo>
                  <a:pt x="38703" y="1372125"/>
                  <a:pt x="38703" y="1372125"/>
                  <a:pt x="33595" y="1372977"/>
                </a:cubicBezTo>
                <a:cubicBezTo>
                  <a:pt x="38986" y="1359071"/>
                  <a:pt x="38135" y="1338638"/>
                  <a:pt x="32743" y="1335516"/>
                </a:cubicBezTo>
                <a:cubicBezTo>
                  <a:pt x="29905" y="1350273"/>
                  <a:pt x="31324" y="1357936"/>
                  <a:pt x="25649" y="1347719"/>
                </a:cubicBezTo>
                <a:cubicBezTo>
                  <a:pt x="22243" y="1364463"/>
                  <a:pt x="28770" y="1357368"/>
                  <a:pt x="32176" y="1357936"/>
                </a:cubicBezTo>
                <a:cubicBezTo>
                  <a:pt x="28486" y="1370990"/>
                  <a:pt x="28486" y="1378369"/>
                  <a:pt x="31892" y="1388301"/>
                </a:cubicBezTo>
                <a:cubicBezTo>
                  <a:pt x="30189" y="1400221"/>
                  <a:pt x="22811" y="1393410"/>
                  <a:pt x="19973" y="1401356"/>
                </a:cubicBezTo>
                <a:cubicBezTo>
                  <a:pt x="16000" y="1399369"/>
                  <a:pt x="13730" y="1392558"/>
                  <a:pt x="14865" y="1375531"/>
                </a:cubicBezTo>
                <a:cubicBezTo>
                  <a:pt x="14865" y="1375531"/>
                  <a:pt x="14865" y="1375531"/>
                  <a:pt x="7203" y="1376382"/>
                </a:cubicBezTo>
                <a:cubicBezTo>
                  <a:pt x="6636" y="1365598"/>
                  <a:pt x="9473" y="1366166"/>
                  <a:pt x="9757" y="1357085"/>
                </a:cubicBezTo>
                <a:cubicBezTo>
                  <a:pt x="3514" y="1373260"/>
                  <a:pt x="-743" y="1358220"/>
                  <a:pt x="109" y="1339206"/>
                </a:cubicBezTo>
                <a:cubicBezTo>
                  <a:pt x="3798" y="1336084"/>
                  <a:pt x="1811" y="1346584"/>
                  <a:pt x="4365" y="1346300"/>
                </a:cubicBezTo>
                <a:cubicBezTo>
                  <a:pt x="5784" y="1310543"/>
                  <a:pt x="10041" y="1276772"/>
                  <a:pt x="17135" y="1246406"/>
                </a:cubicBezTo>
                <a:cubicBezTo>
                  <a:pt x="20541" y="1231365"/>
                  <a:pt x="24230" y="1217176"/>
                  <a:pt x="27635" y="1203554"/>
                </a:cubicBezTo>
                <a:cubicBezTo>
                  <a:pt x="31324" y="1190216"/>
                  <a:pt x="35581" y="1177729"/>
                  <a:pt x="39270" y="1166094"/>
                </a:cubicBezTo>
                <a:cubicBezTo>
                  <a:pt x="38986" y="1157012"/>
                  <a:pt x="37567" y="1149917"/>
                  <a:pt x="42108" y="1132039"/>
                </a:cubicBezTo>
                <a:cubicBezTo>
                  <a:pt x="44094" y="1132322"/>
                  <a:pt x="45797" y="1129485"/>
                  <a:pt x="47216" y="1124660"/>
                </a:cubicBezTo>
                <a:cubicBezTo>
                  <a:pt x="48635" y="1125228"/>
                  <a:pt x="46932" y="1131471"/>
                  <a:pt x="46365" y="1136012"/>
                </a:cubicBezTo>
                <a:cubicBezTo>
                  <a:pt x="58283" y="1116714"/>
                  <a:pt x="59418" y="1105930"/>
                  <a:pt x="69067" y="1065064"/>
                </a:cubicBezTo>
                <a:cubicBezTo>
                  <a:pt x="65378" y="1061943"/>
                  <a:pt x="63675" y="1080105"/>
                  <a:pt x="59986" y="1075848"/>
                </a:cubicBezTo>
                <a:cubicBezTo>
                  <a:pt x="63959" y="1067051"/>
                  <a:pt x="64243" y="1069037"/>
                  <a:pt x="65945" y="1057118"/>
                </a:cubicBezTo>
                <a:cubicBezTo>
                  <a:pt x="68216" y="1056267"/>
                  <a:pt x="67080" y="1060807"/>
                  <a:pt x="68783" y="1061091"/>
                </a:cubicBezTo>
                <a:cubicBezTo>
                  <a:pt x="69351" y="1042645"/>
                  <a:pt x="80418" y="1038672"/>
                  <a:pt x="80986" y="1020509"/>
                </a:cubicBezTo>
                <a:cubicBezTo>
                  <a:pt x="86377" y="1006036"/>
                  <a:pt x="81837" y="1032996"/>
                  <a:pt x="85810" y="1020793"/>
                </a:cubicBezTo>
                <a:cubicBezTo>
                  <a:pt x="88364" y="1022779"/>
                  <a:pt x="80986" y="1038955"/>
                  <a:pt x="79850" y="1046618"/>
                </a:cubicBezTo>
                <a:cubicBezTo>
                  <a:pt x="86945" y="1046902"/>
                  <a:pt x="88364" y="1021928"/>
                  <a:pt x="93188" y="1013982"/>
                </a:cubicBezTo>
                <a:cubicBezTo>
                  <a:pt x="90634" y="1033280"/>
                  <a:pt x="100283" y="1003482"/>
                  <a:pt x="100850" y="1014550"/>
                </a:cubicBezTo>
                <a:cubicBezTo>
                  <a:pt x="107945" y="991846"/>
                  <a:pt x="103688" y="990427"/>
                  <a:pt x="113053" y="978224"/>
                </a:cubicBezTo>
                <a:cubicBezTo>
                  <a:pt x="115890" y="969143"/>
                  <a:pt x="114472" y="966589"/>
                  <a:pt x="113620" y="963183"/>
                </a:cubicBezTo>
                <a:cubicBezTo>
                  <a:pt x="111918" y="961197"/>
                  <a:pt x="105958" y="975670"/>
                  <a:pt x="106526" y="980211"/>
                </a:cubicBezTo>
                <a:cubicBezTo>
                  <a:pt x="102553" y="967724"/>
                  <a:pt x="124971" y="945588"/>
                  <a:pt x="136323" y="917493"/>
                </a:cubicBezTo>
                <a:cubicBezTo>
                  <a:pt x="138877" y="935372"/>
                  <a:pt x="116174" y="965454"/>
                  <a:pt x="113620" y="997238"/>
                </a:cubicBezTo>
                <a:cubicBezTo>
                  <a:pt x="102553" y="1012563"/>
                  <a:pt x="110782" y="1019658"/>
                  <a:pt x="101985" y="1036969"/>
                </a:cubicBezTo>
                <a:cubicBezTo>
                  <a:pt x="99431" y="1034699"/>
                  <a:pt x="103120" y="1023063"/>
                  <a:pt x="104539" y="1014833"/>
                </a:cubicBezTo>
                <a:cubicBezTo>
                  <a:pt x="95742" y="1026185"/>
                  <a:pt x="94891" y="1046334"/>
                  <a:pt x="88080" y="1065916"/>
                </a:cubicBezTo>
                <a:cubicBezTo>
                  <a:pt x="92053" y="1059672"/>
                  <a:pt x="96026" y="1052577"/>
                  <a:pt x="99999" y="1045483"/>
                </a:cubicBezTo>
                <a:cubicBezTo>
                  <a:pt x="103972" y="1038104"/>
                  <a:pt x="108228" y="1030726"/>
                  <a:pt x="112485" y="1023063"/>
                </a:cubicBezTo>
                <a:cubicBezTo>
                  <a:pt x="116742" y="1011995"/>
                  <a:pt x="111066" y="1015685"/>
                  <a:pt x="115323" y="1004617"/>
                </a:cubicBezTo>
                <a:cubicBezTo>
                  <a:pt x="115323" y="1004617"/>
                  <a:pt x="115323" y="1004617"/>
                  <a:pt x="119296" y="1005184"/>
                </a:cubicBezTo>
                <a:cubicBezTo>
                  <a:pt x="124404" y="990427"/>
                  <a:pt x="118728" y="992130"/>
                  <a:pt x="125255" y="975954"/>
                </a:cubicBezTo>
                <a:cubicBezTo>
                  <a:pt x="123552" y="990995"/>
                  <a:pt x="129512" y="974535"/>
                  <a:pt x="134052" y="976805"/>
                </a:cubicBezTo>
                <a:cubicBezTo>
                  <a:pt x="141714" y="956372"/>
                  <a:pt x="132917" y="969427"/>
                  <a:pt x="132633" y="961765"/>
                </a:cubicBezTo>
                <a:cubicBezTo>
                  <a:pt x="140863" y="934804"/>
                  <a:pt x="151079" y="916926"/>
                  <a:pt x="159025" y="894506"/>
                </a:cubicBezTo>
                <a:cubicBezTo>
                  <a:pt x="160444" y="889682"/>
                  <a:pt x="157038" y="891101"/>
                  <a:pt x="155336" y="890249"/>
                </a:cubicBezTo>
                <a:cubicBezTo>
                  <a:pt x="153633" y="900750"/>
                  <a:pt x="149376" y="918628"/>
                  <a:pt x="142566" y="925723"/>
                </a:cubicBezTo>
                <a:cubicBezTo>
                  <a:pt x="145403" y="922034"/>
                  <a:pt x="154201" y="882871"/>
                  <a:pt x="143985" y="903304"/>
                </a:cubicBezTo>
                <a:cubicBezTo>
                  <a:pt x="146539" y="891385"/>
                  <a:pt x="147390" y="889398"/>
                  <a:pt x="148525" y="873790"/>
                </a:cubicBezTo>
                <a:cubicBezTo>
                  <a:pt x="151079" y="873790"/>
                  <a:pt x="149376" y="878614"/>
                  <a:pt x="152214" y="878330"/>
                </a:cubicBezTo>
                <a:cubicBezTo>
                  <a:pt x="154768" y="872654"/>
                  <a:pt x="153349" y="872087"/>
                  <a:pt x="155052" y="867546"/>
                </a:cubicBezTo>
                <a:cubicBezTo>
                  <a:pt x="147957" y="865560"/>
                  <a:pt x="147674" y="868965"/>
                  <a:pt x="139728" y="876060"/>
                </a:cubicBezTo>
                <a:cubicBezTo>
                  <a:pt x="144268" y="872371"/>
                  <a:pt x="142566" y="862154"/>
                  <a:pt x="147957" y="858465"/>
                </a:cubicBezTo>
                <a:cubicBezTo>
                  <a:pt x="147390" y="831221"/>
                  <a:pt x="147957" y="802842"/>
                  <a:pt x="172930" y="755733"/>
                </a:cubicBezTo>
                <a:cubicBezTo>
                  <a:pt x="172930" y="754314"/>
                  <a:pt x="172930" y="752895"/>
                  <a:pt x="172930" y="751476"/>
                </a:cubicBezTo>
                <a:cubicBezTo>
                  <a:pt x="172079" y="753179"/>
                  <a:pt x="170944" y="754881"/>
                  <a:pt x="169808" y="756584"/>
                </a:cubicBezTo>
                <a:cubicBezTo>
                  <a:pt x="161579" y="770490"/>
                  <a:pt x="152214" y="786098"/>
                  <a:pt x="145971" y="801139"/>
                </a:cubicBezTo>
                <a:cubicBezTo>
                  <a:pt x="148809" y="790355"/>
                  <a:pt x="156187" y="775314"/>
                  <a:pt x="164133" y="760841"/>
                </a:cubicBezTo>
                <a:cubicBezTo>
                  <a:pt x="167254" y="755165"/>
                  <a:pt x="170660" y="749773"/>
                  <a:pt x="173781" y="744665"/>
                </a:cubicBezTo>
                <a:cubicBezTo>
                  <a:pt x="175200" y="736435"/>
                  <a:pt x="178038" y="726502"/>
                  <a:pt x="181443" y="716570"/>
                </a:cubicBezTo>
                <a:cubicBezTo>
                  <a:pt x="186268" y="702096"/>
                  <a:pt x="191376" y="687339"/>
                  <a:pt x="191659" y="677407"/>
                </a:cubicBezTo>
                <a:cubicBezTo>
                  <a:pt x="197335" y="665771"/>
                  <a:pt x="209254" y="648176"/>
                  <a:pt x="202727" y="648744"/>
                </a:cubicBezTo>
                <a:cubicBezTo>
                  <a:pt x="206416" y="642217"/>
                  <a:pt x="210105" y="637676"/>
                  <a:pt x="213227" y="635973"/>
                </a:cubicBezTo>
                <a:cubicBezTo>
                  <a:pt x="219186" y="624622"/>
                  <a:pt x="201592" y="647892"/>
                  <a:pt x="208402" y="634270"/>
                </a:cubicBezTo>
                <a:cubicBezTo>
                  <a:pt x="216064" y="619230"/>
                  <a:pt x="208970" y="637960"/>
                  <a:pt x="214646" y="628311"/>
                </a:cubicBezTo>
                <a:cubicBezTo>
                  <a:pt x="214646" y="623203"/>
                  <a:pt x="214646" y="618378"/>
                  <a:pt x="215497" y="612419"/>
                </a:cubicBezTo>
                <a:cubicBezTo>
                  <a:pt x="221740" y="600216"/>
                  <a:pt x="232240" y="582053"/>
                  <a:pt x="243023" y="564458"/>
                </a:cubicBezTo>
                <a:cubicBezTo>
                  <a:pt x="254375" y="546863"/>
                  <a:pt x="265442" y="529552"/>
                  <a:pt x="271118" y="517349"/>
                </a:cubicBezTo>
                <a:cubicBezTo>
                  <a:pt x="275090" y="513092"/>
                  <a:pt x="278496" y="510254"/>
                  <a:pt x="281334" y="509119"/>
                </a:cubicBezTo>
                <a:cubicBezTo>
                  <a:pt x="298360" y="477618"/>
                  <a:pt x="318225" y="452645"/>
                  <a:pt x="338941" y="429090"/>
                </a:cubicBezTo>
                <a:cubicBezTo>
                  <a:pt x="349441" y="417455"/>
                  <a:pt x="359940" y="405819"/>
                  <a:pt x="370724" y="394184"/>
                </a:cubicBezTo>
                <a:cubicBezTo>
                  <a:pt x="381224" y="382548"/>
                  <a:pt x="391724" y="370345"/>
                  <a:pt x="402507" y="357575"/>
                </a:cubicBezTo>
                <a:cubicBezTo>
                  <a:pt x="413291" y="353602"/>
                  <a:pt x="418115" y="344237"/>
                  <a:pt x="434858" y="327209"/>
                </a:cubicBezTo>
                <a:cubicBezTo>
                  <a:pt x="436277" y="328628"/>
                  <a:pt x="440250" y="324939"/>
                  <a:pt x="441669" y="326926"/>
                </a:cubicBezTo>
                <a:cubicBezTo>
                  <a:pt x="454155" y="310466"/>
                  <a:pt x="468060" y="299114"/>
                  <a:pt x="482249" y="287479"/>
                </a:cubicBezTo>
                <a:cubicBezTo>
                  <a:pt x="496438" y="275843"/>
                  <a:pt x="511195" y="264492"/>
                  <a:pt x="527086" y="249735"/>
                </a:cubicBezTo>
                <a:cubicBezTo>
                  <a:pt x="527086" y="249735"/>
                  <a:pt x="527086" y="249735"/>
                  <a:pt x="530208" y="251721"/>
                </a:cubicBezTo>
                <a:cubicBezTo>
                  <a:pt x="544964" y="232423"/>
                  <a:pt x="549505" y="238099"/>
                  <a:pt x="563694" y="219369"/>
                </a:cubicBezTo>
                <a:cubicBezTo>
                  <a:pt x="570221" y="218234"/>
                  <a:pt x="581572" y="208869"/>
                  <a:pt x="589234" y="200071"/>
                </a:cubicBezTo>
                <a:cubicBezTo>
                  <a:pt x="589801" y="204612"/>
                  <a:pt x="596045" y="198652"/>
                  <a:pt x="597463" y="201490"/>
                </a:cubicBezTo>
                <a:cubicBezTo>
                  <a:pt x="607112" y="194395"/>
                  <a:pt x="600301" y="194679"/>
                  <a:pt x="610233" y="187584"/>
                </a:cubicBezTo>
                <a:cubicBezTo>
                  <a:pt x="637193" y="174246"/>
                  <a:pt x="678908" y="151543"/>
                  <a:pt x="712678" y="124867"/>
                </a:cubicBezTo>
                <a:cubicBezTo>
                  <a:pt x="726583" y="123448"/>
                  <a:pt x="746164" y="114367"/>
                  <a:pt x="767163" y="103583"/>
                </a:cubicBezTo>
                <a:cubicBezTo>
                  <a:pt x="765461" y="107556"/>
                  <a:pt x="767447" y="110677"/>
                  <a:pt x="767163" y="114083"/>
                </a:cubicBezTo>
                <a:cubicBezTo>
                  <a:pt x="774542" y="111812"/>
                  <a:pt x="782771" y="107272"/>
                  <a:pt x="791568" y="102164"/>
                </a:cubicBezTo>
                <a:cubicBezTo>
                  <a:pt x="800649" y="97055"/>
                  <a:pt x="810014" y="90812"/>
                  <a:pt x="819379" y="84852"/>
                </a:cubicBezTo>
                <a:cubicBezTo>
                  <a:pt x="838392" y="72933"/>
                  <a:pt x="856554" y="61014"/>
                  <a:pt x="870175" y="59595"/>
                </a:cubicBezTo>
                <a:cubicBezTo>
                  <a:pt x="843784" y="72366"/>
                  <a:pt x="816257" y="89677"/>
                  <a:pt x="789866" y="106137"/>
                </a:cubicBezTo>
                <a:cubicBezTo>
                  <a:pt x="764042" y="124015"/>
                  <a:pt x="739069" y="141043"/>
                  <a:pt x="718637" y="155800"/>
                </a:cubicBezTo>
                <a:cubicBezTo>
                  <a:pt x="661598" y="212558"/>
                  <a:pt x="586964" y="264492"/>
                  <a:pt x="527370" y="327777"/>
                </a:cubicBezTo>
                <a:cubicBezTo>
                  <a:pt x="466074" y="374886"/>
                  <a:pt x="419818" y="433914"/>
                  <a:pt x="375548" y="505997"/>
                </a:cubicBezTo>
                <a:cubicBezTo>
                  <a:pt x="380940" y="508551"/>
                  <a:pt x="392575" y="490673"/>
                  <a:pt x="397115" y="495781"/>
                </a:cubicBezTo>
                <a:cubicBezTo>
                  <a:pt x="382075" y="515079"/>
                  <a:pt x="370440" y="529552"/>
                  <a:pt x="359657" y="544309"/>
                </a:cubicBezTo>
                <a:cubicBezTo>
                  <a:pt x="348589" y="559350"/>
                  <a:pt x="339225" y="575810"/>
                  <a:pt x="327022" y="597662"/>
                </a:cubicBezTo>
                <a:cubicBezTo>
                  <a:pt x="329860" y="596810"/>
                  <a:pt x="332981" y="593972"/>
                  <a:pt x="336671" y="589715"/>
                </a:cubicBezTo>
                <a:cubicBezTo>
                  <a:pt x="334684" y="578364"/>
                  <a:pt x="364765" y="555093"/>
                  <a:pt x="360508" y="551971"/>
                </a:cubicBezTo>
                <a:cubicBezTo>
                  <a:pt x="375264" y="538633"/>
                  <a:pt x="387183" y="522457"/>
                  <a:pt x="399669" y="505997"/>
                </a:cubicBezTo>
                <a:cubicBezTo>
                  <a:pt x="412156" y="489537"/>
                  <a:pt x="426345" y="474213"/>
                  <a:pt x="443088" y="462010"/>
                </a:cubicBezTo>
                <a:cubicBezTo>
                  <a:pt x="445642" y="458037"/>
                  <a:pt x="435426" y="462861"/>
                  <a:pt x="442236" y="453212"/>
                </a:cubicBezTo>
                <a:cubicBezTo>
                  <a:pt x="446777" y="458604"/>
                  <a:pt x="466074" y="431644"/>
                  <a:pt x="472317" y="419725"/>
                </a:cubicBezTo>
                <a:cubicBezTo>
                  <a:pt x="466358" y="438739"/>
                  <a:pt x="501546" y="395603"/>
                  <a:pt x="514600" y="385386"/>
                </a:cubicBezTo>
                <a:cubicBezTo>
                  <a:pt x="515168" y="386805"/>
                  <a:pt x="510343" y="391346"/>
                  <a:pt x="511762" y="392197"/>
                </a:cubicBezTo>
                <a:cubicBezTo>
                  <a:pt x="520843" y="385103"/>
                  <a:pt x="528221" y="376873"/>
                  <a:pt x="530208" y="369494"/>
                </a:cubicBezTo>
                <a:cubicBezTo>
                  <a:pt x="535600" y="363534"/>
                  <a:pt x="535032" y="370629"/>
                  <a:pt x="538154" y="370062"/>
                </a:cubicBezTo>
                <a:cubicBezTo>
                  <a:pt x="549789" y="357575"/>
                  <a:pt x="561707" y="348210"/>
                  <a:pt x="573626" y="338561"/>
                </a:cubicBezTo>
                <a:cubicBezTo>
                  <a:pt x="586112" y="329196"/>
                  <a:pt x="598599" y="319831"/>
                  <a:pt x="611085" y="305925"/>
                </a:cubicBezTo>
                <a:cubicBezTo>
                  <a:pt x="612220" y="310182"/>
                  <a:pt x="618747" y="303939"/>
                  <a:pt x="619882" y="307912"/>
                </a:cubicBezTo>
                <a:cubicBezTo>
                  <a:pt x="626976" y="301384"/>
                  <a:pt x="635206" y="292871"/>
                  <a:pt x="638044" y="294573"/>
                </a:cubicBezTo>
                <a:cubicBezTo>
                  <a:pt x="641449" y="291736"/>
                  <a:pt x="644855" y="284073"/>
                  <a:pt x="637760" y="289749"/>
                </a:cubicBezTo>
                <a:cubicBezTo>
                  <a:pt x="637476" y="285492"/>
                  <a:pt x="645706" y="287479"/>
                  <a:pt x="652800" y="278681"/>
                </a:cubicBezTo>
                <a:cubicBezTo>
                  <a:pt x="659611" y="276127"/>
                  <a:pt x="652517" y="282087"/>
                  <a:pt x="659611" y="279533"/>
                </a:cubicBezTo>
                <a:cubicBezTo>
                  <a:pt x="667273" y="267613"/>
                  <a:pt x="689692" y="255978"/>
                  <a:pt x="690259" y="248599"/>
                </a:cubicBezTo>
                <a:cubicBezTo>
                  <a:pt x="699624" y="251721"/>
                  <a:pt x="709840" y="241221"/>
                  <a:pt x="725732" y="231856"/>
                </a:cubicBezTo>
                <a:cubicBezTo>
                  <a:pt x="725732" y="235261"/>
                  <a:pt x="709840" y="244626"/>
                  <a:pt x="703597" y="250586"/>
                </a:cubicBezTo>
                <a:cubicBezTo>
                  <a:pt x="703597" y="255978"/>
                  <a:pt x="715232" y="249451"/>
                  <a:pt x="722894" y="243491"/>
                </a:cubicBezTo>
                <a:cubicBezTo>
                  <a:pt x="720907" y="252856"/>
                  <a:pt x="701043" y="255127"/>
                  <a:pt x="692529" y="269316"/>
                </a:cubicBezTo>
                <a:cubicBezTo>
                  <a:pt x="700191" y="266194"/>
                  <a:pt x="714380" y="251721"/>
                  <a:pt x="717218" y="257397"/>
                </a:cubicBezTo>
                <a:cubicBezTo>
                  <a:pt x="726015" y="250586"/>
                  <a:pt x="722326" y="248316"/>
                  <a:pt x="735380" y="240086"/>
                </a:cubicBezTo>
                <a:cubicBezTo>
                  <a:pt x="743042" y="232991"/>
                  <a:pt x="727150" y="244059"/>
                  <a:pt x="728569" y="238951"/>
                </a:cubicBezTo>
                <a:cubicBezTo>
                  <a:pt x="741907" y="233842"/>
                  <a:pt x="745880" y="231288"/>
                  <a:pt x="759217" y="228167"/>
                </a:cubicBezTo>
                <a:cubicBezTo>
                  <a:pt x="752407" y="232991"/>
                  <a:pt x="748718" y="236680"/>
                  <a:pt x="749569" y="238667"/>
                </a:cubicBezTo>
                <a:cubicBezTo>
                  <a:pt x="750137" y="240653"/>
                  <a:pt x="753826" y="238099"/>
                  <a:pt x="755245" y="239234"/>
                </a:cubicBezTo>
                <a:cubicBezTo>
                  <a:pt x="764609" y="227031"/>
                  <a:pt x="768015" y="230437"/>
                  <a:pt x="780217" y="218801"/>
                </a:cubicBezTo>
                <a:cubicBezTo>
                  <a:pt x="773974" y="226180"/>
                  <a:pt x="778798" y="229018"/>
                  <a:pt x="793839" y="216815"/>
                </a:cubicBezTo>
                <a:cubicBezTo>
                  <a:pt x="803771" y="212558"/>
                  <a:pt x="779082" y="227883"/>
                  <a:pt x="774258" y="232423"/>
                </a:cubicBezTo>
                <a:cubicBezTo>
                  <a:pt x="793271" y="224193"/>
                  <a:pt x="805473" y="214261"/>
                  <a:pt x="823919" y="202058"/>
                </a:cubicBezTo>
                <a:cubicBezTo>
                  <a:pt x="826189" y="205179"/>
                  <a:pt x="834986" y="201490"/>
                  <a:pt x="822500" y="210572"/>
                </a:cubicBezTo>
                <a:cubicBezTo>
                  <a:pt x="831297" y="205747"/>
                  <a:pt x="838959" y="200355"/>
                  <a:pt x="844351" y="195247"/>
                </a:cubicBezTo>
                <a:cubicBezTo>
                  <a:pt x="849743" y="190139"/>
                  <a:pt x="853148" y="185314"/>
                  <a:pt x="852865" y="181057"/>
                </a:cubicBezTo>
                <a:cubicBezTo>
                  <a:pt x="861946" y="175949"/>
                  <a:pt x="880959" y="170841"/>
                  <a:pt x="881242" y="164881"/>
                </a:cubicBezTo>
                <a:cubicBezTo>
                  <a:pt x="882945" y="158638"/>
                  <a:pt x="870175" y="170841"/>
                  <a:pt x="869324" y="167719"/>
                </a:cubicBezTo>
                <a:cubicBezTo>
                  <a:pt x="876418" y="157787"/>
                  <a:pt x="886351" y="165733"/>
                  <a:pt x="899688" y="159205"/>
                </a:cubicBezTo>
                <a:cubicBezTo>
                  <a:pt x="903661" y="157219"/>
                  <a:pt x="907918" y="149840"/>
                  <a:pt x="900256" y="154381"/>
                </a:cubicBezTo>
                <a:cubicBezTo>
                  <a:pt x="903661" y="149273"/>
                  <a:pt x="915012" y="149273"/>
                  <a:pt x="906499" y="156368"/>
                </a:cubicBezTo>
                <a:cubicBezTo>
                  <a:pt x="915012" y="155800"/>
                  <a:pt x="927782" y="139624"/>
                  <a:pt x="928634" y="149557"/>
                </a:cubicBezTo>
                <a:cubicBezTo>
                  <a:pt x="935728" y="143313"/>
                  <a:pt x="932039" y="140475"/>
                  <a:pt x="932890" y="138489"/>
                </a:cubicBezTo>
                <a:cubicBezTo>
                  <a:pt x="940269" y="134516"/>
                  <a:pt x="962687" y="124015"/>
                  <a:pt x="972052" y="119191"/>
                </a:cubicBezTo>
                <a:cubicBezTo>
                  <a:pt x="968646" y="125434"/>
                  <a:pt x="956444" y="126570"/>
                  <a:pt x="947079" y="133381"/>
                </a:cubicBezTo>
                <a:cubicBezTo>
                  <a:pt x="947647" y="135935"/>
                  <a:pt x="950201" y="135935"/>
                  <a:pt x="955876" y="132813"/>
                </a:cubicBezTo>
                <a:cubicBezTo>
                  <a:pt x="950768" y="140475"/>
                  <a:pt x="944241" y="139624"/>
                  <a:pt x="942539" y="138773"/>
                </a:cubicBezTo>
                <a:cubicBezTo>
                  <a:pt x="934025" y="143029"/>
                  <a:pt x="936012" y="145300"/>
                  <a:pt x="936296" y="147854"/>
                </a:cubicBezTo>
                <a:cubicBezTo>
                  <a:pt x="949917" y="140475"/>
                  <a:pt x="965525" y="132529"/>
                  <a:pt x="982552" y="125151"/>
                </a:cubicBezTo>
                <a:cubicBezTo>
                  <a:pt x="999578" y="118056"/>
                  <a:pt x="1017740" y="110394"/>
                  <a:pt x="1036186" y="103015"/>
                </a:cubicBezTo>
                <a:cubicBezTo>
                  <a:pt x="1054631" y="95353"/>
                  <a:pt x="1073645" y="88825"/>
                  <a:pt x="1091523" y="81731"/>
                </a:cubicBezTo>
                <a:cubicBezTo>
                  <a:pt x="1100320" y="78041"/>
                  <a:pt x="1108833" y="74352"/>
                  <a:pt x="1117347" y="70947"/>
                </a:cubicBezTo>
                <a:cubicBezTo>
                  <a:pt x="1125860" y="67541"/>
                  <a:pt x="1133806" y="64136"/>
                  <a:pt x="1141468" y="60730"/>
                </a:cubicBezTo>
                <a:cubicBezTo>
                  <a:pt x="1136644" y="71798"/>
                  <a:pt x="1198224" y="48811"/>
                  <a:pt x="1203899" y="42568"/>
                </a:cubicBezTo>
                <a:cubicBezTo>
                  <a:pt x="1209291" y="42284"/>
                  <a:pt x="1210426" y="44838"/>
                  <a:pt x="1216669" y="43703"/>
                </a:cubicBezTo>
                <a:cubicBezTo>
                  <a:pt x="1222061" y="36324"/>
                  <a:pt x="1229156" y="41149"/>
                  <a:pt x="1239372" y="34905"/>
                </a:cubicBezTo>
                <a:cubicBezTo>
                  <a:pt x="1252709" y="32351"/>
                  <a:pt x="1225750" y="39162"/>
                  <a:pt x="1234547" y="40297"/>
                </a:cubicBezTo>
                <a:cubicBezTo>
                  <a:pt x="1246750" y="43135"/>
                  <a:pt x="1247885" y="31500"/>
                  <a:pt x="1261506" y="31500"/>
                </a:cubicBezTo>
                <a:cubicBezTo>
                  <a:pt x="1261223" y="32919"/>
                  <a:pt x="1255263" y="34338"/>
                  <a:pt x="1255831" y="36040"/>
                </a:cubicBezTo>
                <a:cubicBezTo>
                  <a:pt x="1267182" y="35757"/>
                  <a:pt x="1295560" y="29229"/>
                  <a:pt x="1292155" y="22986"/>
                </a:cubicBezTo>
                <a:cubicBezTo>
                  <a:pt x="1304357" y="27243"/>
                  <a:pt x="1301519" y="32919"/>
                  <a:pt x="1322519" y="30081"/>
                </a:cubicBezTo>
                <a:cubicBezTo>
                  <a:pt x="1333302" y="28094"/>
                  <a:pt x="1327627" y="24973"/>
                  <a:pt x="1338410" y="23270"/>
                </a:cubicBezTo>
                <a:cubicBezTo>
                  <a:pt x="1344086" y="26108"/>
                  <a:pt x="1361964" y="22702"/>
                  <a:pt x="1370761" y="19581"/>
                </a:cubicBezTo>
                <a:cubicBezTo>
                  <a:pt x="1375586" y="25256"/>
                  <a:pt x="1388072" y="23554"/>
                  <a:pt x="1401126" y="21000"/>
                </a:cubicBezTo>
                <a:cubicBezTo>
                  <a:pt x="1414463" y="18162"/>
                  <a:pt x="1428652" y="15324"/>
                  <a:pt x="1436314" y="16459"/>
                </a:cubicBezTo>
                <a:cubicBezTo>
                  <a:pt x="1445679" y="12486"/>
                  <a:pt x="1465827" y="8797"/>
                  <a:pt x="1485124" y="6810"/>
                </a:cubicBezTo>
                <a:cubicBezTo>
                  <a:pt x="1504137" y="5107"/>
                  <a:pt x="1522299" y="5107"/>
                  <a:pt x="1527124" y="6242"/>
                </a:cubicBezTo>
                <a:cubicBezTo>
                  <a:pt x="1521732" y="11067"/>
                  <a:pt x="1515205" y="9080"/>
                  <a:pt x="1509529" y="7378"/>
                </a:cubicBezTo>
                <a:cubicBezTo>
                  <a:pt x="1501583" y="9648"/>
                  <a:pt x="1518043" y="11918"/>
                  <a:pt x="1500732" y="13621"/>
                </a:cubicBezTo>
                <a:cubicBezTo>
                  <a:pt x="1504705" y="11351"/>
                  <a:pt x="1503854" y="8513"/>
                  <a:pt x="1498746" y="7378"/>
                </a:cubicBezTo>
                <a:cubicBezTo>
                  <a:pt x="1496475" y="11918"/>
                  <a:pt x="1479165" y="10215"/>
                  <a:pt x="1467530" y="12202"/>
                </a:cubicBezTo>
                <a:cubicBezTo>
                  <a:pt x="1464692" y="13053"/>
                  <a:pt x="1461854" y="14189"/>
                  <a:pt x="1461571" y="15608"/>
                </a:cubicBezTo>
                <a:cubicBezTo>
                  <a:pt x="1464692" y="18729"/>
                  <a:pt x="1475760" y="18162"/>
                  <a:pt x="1486543" y="17027"/>
                </a:cubicBezTo>
                <a:cubicBezTo>
                  <a:pt x="1497611" y="15891"/>
                  <a:pt x="1508394" y="13905"/>
                  <a:pt x="1510948" y="12202"/>
                </a:cubicBezTo>
                <a:cubicBezTo>
                  <a:pt x="1516908" y="12486"/>
                  <a:pt x="1533367" y="14189"/>
                  <a:pt x="1539042" y="9932"/>
                </a:cubicBezTo>
                <a:cubicBezTo>
                  <a:pt x="1552664" y="11351"/>
                  <a:pt x="1526556" y="14189"/>
                  <a:pt x="1519178" y="14756"/>
                </a:cubicBezTo>
                <a:cubicBezTo>
                  <a:pt x="1519178" y="14756"/>
                  <a:pt x="1519178" y="14756"/>
                  <a:pt x="1520597" y="19864"/>
                </a:cubicBezTo>
                <a:cubicBezTo>
                  <a:pt x="1529678" y="18445"/>
                  <a:pt x="1526840" y="15040"/>
                  <a:pt x="1536772" y="13905"/>
                </a:cubicBezTo>
                <a:cubicBezTo>
                  <a:pt x="1523434" y="21851"/>
                  <a:pt x="1546137" y="17027"/>
                  <a:pt x="1561745" y="14756"/>
                </a:cubicBezTo>
                <a:cubicBezTo>
                  <a:pt x="1562880" y="19581"/>
                  <a:pt x="1535637" y="19013"/>
                  <a:pt x="1524853" y="21851"/>
                </a:cubicBezTo>
                <a:cubicBezTo>
                  <a:pt x="1531380" y="24973"/>
                  <a:pt x="1528826" y="24405"/>
                  <a:pt x="1536772" y="26392"/>
                </a:cubicBezTo>
                <a:cubicBezTo>
                  <a:pt x="1535069" y="23554"/>
                  <a:pt x="1550110" y="19864"/>
                  <a:pt x="1567136" y="19013"/>
                </a:cubicBezTo>
                <a:cubicBezTo>
                  <a:pt x="1584163" y="17878"/>
                  <a:pt x="1603176" y="18162"/>
                  <a:pt x="1608852" y="19864"/>
                </a:cubicBezTo>
                <a:cubicBezTo>
                  <a:pt x="1615095" y="18445"/>
                  <a:pt x="1622757" y="17310"/>
                  <a:pt x="1630987" y="16459"/>
                </a:cubicBezTo>
                <a:cubicBezTo>
                  <a:pt x="1638932" y="16175"/>
                  <a:pt x="1647730" y="16175"/>
                  <a:pt x="1655959" y="16175"/>
                </a:cubicBezTo>
                <a:cubicBezTo>
                  <a:pt x="1672986" y="16175"/>
                  <a:pt x="1688878" y="16459"/>
                  <a:pt x="1697959" y="13905"/>
                </a:cubicBezTo>
                <a:cubicBezTo>
                  <a:pt x="1692567" y="11067"/>
                  <a:pt x="1685472" y="12202"/>
                  <a:pt x="1676959" y="13337"/>
                </a:cubicBezTo>
                <a:cubicBezTo>
                  <a:pt x="1672702" y="9648"/>
                  <a:pt x="1684337" y="10783"/>
                  <a:pt x="1690297" y="10499"/>
                </a:cubicBezTo>
                <a:cubicBezTo>
                  <a:pt x="1692567" y="6526"/>
                  <a:pt x="1684337" y="6810"/>
                  <a:pt x="1678945" y="5675"/>
                </a:cubicBezTo>
                <a:cubicBezTo>
                  <a:pt x="1676675" y="10215"/>
                  <a:pt x="1663905" y="5391"/>
                  <a:pt x="1665892" y="9932"/>
                </a:cubicBezTo>
                <a:cubicBezTo>
                  <a:pt x="1661067" y="9080"/>
                  <a:pt x="1658797" y="7378"/>
                  <a:pt x="1657946" y="5107"/>
                </a:cubicBezTo>
                <a:cubicBezTo>
                  <a:pt x="1663621" y="4824"/>
                  <a:pt x="1669581" y="4824"/>
                  <a:pt x="1675256" y="4540"/>
                </a:cubicBezTo>
                <a:cubicBezTo>
                  <a:pt x="1674547" y="2837"/>
                  <a:pt x="1669652" y="2908"/>
                  <a:pt x="1665076" y="280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5526625" cy="58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601" y="457200"/>
            <a:ext cx="5616000" cy="595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3201" y="152567"/>
            <a:ext cx="5257066" cy="685783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5749566" y="1621137"/>
            <a:ext cx="6091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Mobile Friendly</a:t>
            </a:r>
            <a:endParaRPr b="1" sz="4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0" name="Google Shape;230;p26"/>
          <p:cNvSpPr/>
          <p:nvPr/>
        </p:nvSpPr>
        <p:spPr>
          <a:xfrm>
            <a:off x="5875725" y="1095100"/>
            <a:ext cx="37284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45% of LG Traffic in 2018 was on mobile</a:t>
            </a:r>
            <a:endParaRPr/>
          </a:p>
        </p:txBody>
      </p:sp>
      <p:sp>
        <p:nvSpPr>
          <p:cNvPr id="231" name="Google Shape;231;p26"/>
          <p:cNvSpPr txBox="1"/>
          <p:nvPr/>
        </p:nvSpPr>
        <p:spPr>
          <a:xfrm>
            <a:off x="7021350" y="2618949"/>
            <a:ext cx="38328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Your site must work well on mobile phones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⇒ Plan with your web developer if needed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7021350" y="3779577"/>
            <a:ext cx="38328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People research with their phones in spare moments (‘micro moments’)</a:t>
            </a:r>
            <a:endParaRPr b="0"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7021350" y="4940275"/>
            <a:ext cx="38328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Google is rewarding sites that work well on mobile, and demoting sites that don’t...</a:t>
            </a:r>
            <a:endParaRPr b="0"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4" name="Google Shape;234;p26"/>
          <p:cNvGrpSpPr/>
          <p:nvPr/>
        </p:nvGrpSpPr>
        <p:grpSpPr>
          <a:xfrm>
            <a:off x="6033938" y="2910923"/>
            <a:ext cx="476250" cy="442912"/>
            <a:chOff x="6346825" y="4198144"/>
            <a:chExt cx="476250" cy="442912"/>
          </a:xfrm>
        </p:grpSpPr>
        <p:cxnSp>
          <p:nvCxnSpPr>
            <p:cNvPr id="235" name="Google Shape;235;p26"/>
            <p:cNvCxnSpPr/>
            <p:nvPr/>
          </p:nvCxnSpPr>
          <p:spPr>
            <a:xfrm>
              <a:off x="6613525" y="4431506"/>
              <a:ext cx="38100" cy="396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236" name="Google Shape;236;p26"/>
            <p:cNvSpPr/>
            <p:nvPr/>
          </p:nvSpPr>
          <p:spPr>
            <a:xfrm>
              <a:off x="6627812" y="4447381"/>
              <a:ext cx="195263" cy="193675"/>
            </a:xfrm>
            <a:custGeom>
              <a:rect b="b" l="l" r="r" t="t"/>
              <a:pathLst>
                <a:path extrusionOk="0" h="122" w="123">
                  <a:moveTo>
                    <a:pt x="0" y="29"/>
                  </a:moveTo>
                  <a:lnTo>
                    <a:pt x="30" y="0"/>
                  </a:lnTo>
                  <a:lnTo>
                    <a:pt x="123" y="93"/>
                  </a:lnTo>
                  <a:lnTo>
                    <a:pt x="94" y="122"/>
                  </a:lnTo>
                  <a:lnTo>
                    <a:pt x="0" y="29"/>
                  </a:lnTo>
                  <a:close/>
                </a:path>
              </a:pathLst>
            </a:cu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6380162" y="4198144"/>
              <a:ext cx="93663" cy="93663"/>
            </a:xfrm>
            <a:custGeom>
              <a:rect b="b" l="l" r="r" t="t"/>
              <a:pathLst>
                <a:path extrusionOk="0" h="59" w="59">
                  <a:moveTo>
                    <a:pt x="29" y="59"/>
                  </a:moveTo>
                  <a:lnTo>
                    <a:pt x="59" y="3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9" y="59"/>
                  </a:lnTo>
                  <a:close/>
                </a:path>
              </a:pathLst>
            </a:cu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38" name="Google Shape;238;p26"/>
            <p:cNvCxnSpPr/>
            <p:nvPr/>
          </p:nvCxnSpPr>
          <p:spPr>
            <a:xfrm rot="10800000">
              <a:off x="6449912" y="4267894"/>
              <a:ext cx="101700" cy="101700"/>
            </a:xfrm>
            <a:prstGeom prst="straightConnector1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239" name="Google Shape;239;p26"/>
            <p:cNvSpPr/>
            <p:nvPr/>
          </p:nvSpPr>
          <p:spPr>
            <a:xfrm>
              <a:off x="6346825" y="4198144"/>
              <a:ext cx="436563" cy="434975"/>
            </a:xfrm>
            <a:custGeom>
              <a:rect b="b" l="l" r="r" t="t"/>
              <a:pathLst>
                <a:path extrusionOk="0" h="224" w="225">
                  <a:moveTo>
                    <a:pt x="225" y="34"/>
                  </a:moveTo>
                  <a:cubicBezTo>
                    <a:pt x="193" y="49"/>
                    <a:pt x="193" y="49"/>
                    <a:pt x="193" y="49"/>
                  </a:cubicBezTo>
                  <a:cubicBezTo>
                    <a:pt x="177" y="33"/>
                    <a:pt x="177" y="33"/>
                    <a:pt x="177" y="33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51" y="0"/>
                    <a:pt x="141" y="20"/>
                    <a:pt x="141" y="40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7" y="192"/>
                    <a:pt x="7" y="192"/>
                    <a:pt x="7" y="192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9" y="224"/>
                    <a:pt x="9" y="224"/>
                    <a:pt x="9" y="224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205" y="84"/>
                    <a:pt x="225" y="74"/>
                    <a:pt x="225" y="34"/>
                  </a:cubicBezTo>
                  <a:close/>
                </a:path>
              </a:pathLst>
            </a:cu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Google Shape;240;p26"/>
          <p:cNvSpPr/>
          <p:nvPr/>
        </p:nvSpPr>
        <p:spPr>
          <a:xfrm>
            <a:off x="5749566" y="2618940"/>
            <a:ext cx="1044993" cy="1026880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6030763" y="4156651"/>
            <a:ext cx="482600" cy="280988"/>
          </a:xfrm>
          <a:custGeom>
            <a:rect b="b" l="l" r="r" t="t"/>
            <a:pathLst>
              <a:path extrusionOk="0" h="144" w="248">
                <a:moveTo>
                  <a:pt x="160" y="144"/>
                </a:moveTo>
                <a:cubicBezTo>
                  <a:pt x="216" y="144"/>
                  <a:pt x="216" y="144"/>
                  <a:pt x="216" y="144"/>
                </a:cubicBezTo>
                <a:cubicBezTo>
                  <a:pt x="234" y="144"/>
                  <a:pt x="248" y="130"/>
                  <a:pt x="248" y="112"/>
                </a:cubicBezTo>
                <a:cubicBezTo>
                  <a:pt x="248" y="94"/>
                  <a:pt x="234" y="80"/>
                  <a:pt x="216" y="80"/>
                </a:cubicBezTo>
                <a:cubicBezTo>
                  <a:pt x="216" y="36"/>
                  <a:pt x="178" y="0"/>
                  <a:pt x="132" y="0"/>
                </a:cubicBezTo>
                <a:cubicBezTo>
                  <a:pt x="92" y="0"/>
                  <a:pt x="55" y="27"/>
                  <a:pt x="48" y="64"/>
                </a:cubicBezTo>
                <a:cubicBezTo>
                  <a:pt x="48" y="64"/>
                  <a:pt x="45" y="64"/>
                  <a:pt x="41" y="64"/>
                </a:cubicBezTo>
                <a:cubicBezTo>
                  <a:pt x="19" y="64"/>
                  <a:pt x="0" y="82"/>
                  <a:pt x="0" y="104"/>
                </a:cubicBezTo>
                <a:cubicBezTo>
                  <a:pt x="0" y="126"/>
                  <a:pt x="17" y="144"/>
                  <a:pt x="40" y="144"/>
                </a:cubicBezTo>
                <a:cubicBezTo>
                  <a:pt x="160" y="144"/>
                  <a:pt x="160" y="144"/>
                  <a:pt x="160" y="144"/>
                </a:cubicBez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5749566" y="3783706"/>
            <a:ext cx="1044993" cy="1026880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3" name="Google Shape;243;p26"/>
          <p:cNvGrpSpPr/>
          <p:nvPr/>
        </p:nvGrpSpPr>
        <p:grpSpPr>
          <a:xfrm>
            <a:off x="6022670" y="5221405"/>
            <a:ext cx="482600" cy="481013"/>
            <a:chOff x="5345112" y="4175919"/>
            <a:chExt cx="482600" cy="481013"/>
          </a:xfrm>
        </p:grpSpPr>
        <p:sp>
          <p:nvSpPr>
            <p:cNvPr id="244" name="Google Shape;244;p26"/>
            <p:cNvSpPr/>
            <p:nvPr/>
          </p:nvSpPr>
          <p:spPr>
            <a:xfrm>
              <a:off x="5345112" y="4175919"/>
              <a:ext cx="482600" cy="481013"/>
            </a:xfrm>
            <a:custGeom>
              <a:rect b="b" l="l" r="r" t="t"/>
              <a:pathLst>
                <a:path extrusionOk="0" h="303" w="304">
                  <a:moveTo>
                    <a:pt x="152" y="0"/>
                  </a:moveTo>
                  <a:lnTo>
                    <a:pt x="123" y="0"/>
                  </a:lnTo>
                  <a:lnTo>
                    <a:pt x="123" y="44"/>
                  </a:lnTo>
                  <a:lnTo>
                    <a:pt x="93" y="53"/>
                  </a:lnTo>
                  <a:lnTo>
                    <a:pt x="64" y="24"/>
                  </a:lnTo>
                  <a:lnTo>
                    <a:pt x="25" y="63"/>
                  </a:lnTo>
                  <a:lnTo>
                    <a:pt x="54" y="93"/>
                  </a:lnTo>
                  <a:lnTo>
                    <a:pt x="45" y="122"/>
                  </a:lnTo>
                  <a:lnTo>
                    <a:pt x="0" y="122"/>
                  </a:lnTo>
                  <a:lnTo>
                    <a:pt x="0" y="181"/>
                  </a:lnTo>
                  <a:lnTo>
                    <a:pt x="45" y="181"/>
                  </a:lnTo>
                  <a:lnTo>
                    <a:pt x="54" y="210"/>
                  </a:lnTo>
                  <a:lnTo>
                    <a:pt x="25" y="240"/>
                  </a:lnTo>
                  <a:lnTo>
                    <a:pt x="64" y="279"/>
                  </a:lnTo>
                  <a:lnTo>
                    <a:pt x="93" y="249"/>
                  </a:lnTo>
                  <a:lnTo>
                    <a:pt x="123" y="259"/>
                  </a:lnTo>
                  <a:lnTo>
                    <a:pt x="123" y="303"/>
                  </a:lnTo>
                  <a:lnTo>
                    <a:pt x="152" y="303"/>
                  </a:lnTo>
                  <a:lnTo>
                    <a:pt x="182" y="303"/>
                  </a:lnTo>
                  <a:lnTo>
                    <a:pt x="182" y="259"/>
                  </a:lnTo>
                  <a:lnTo>
                    <a:pt x="211" y="249"/>
                  </a:lnTo>
                  <a:lnTo>
                    <a:pt x="240" y="279"/>
                  </a:lnTo>
                  <a:lnTo>
                    <a:pt x="280" y="240"/>
                  </a:lnTo>
                  <a:lnTo>
                    <a:pt x="250" y="210"/>
                  </a:lnTo>
                  <a:lnTo>
                    <a:pt x="260" y="181"/>
                  </a:lnTo>
                  <a:lnTo>
                    <a:pt x="304" y="181"/>
                  </a:lnTo>
                  <a:lnTo>
                    <a:pt x="304" y="122"/>
                  </a:lnTo>
                  <a:lnTo>
                    <a:pt x="260" y="122"/>
                  </a:lnTo>
                  <a:lnTo>
                    <a:pt x="250" y="93"/>
                  </a:lnTo>
                  <a:lnTo>
                    <a:pt x="280" y="63"/>
                  </a:lnTo>
                  <a:lnTo>
                    <a:pt x="240" y="24"/>
                  </a:lnTo>
                  <a:lnTo>
                    <a:pt x="211" y="53"/>
                  </a:lnTo>
                  <a:lnTo>
                    <a:pt x="182" y="44"/>
                  </a:lnTo>
                  <a:lnTo>
                    <a:pt x="182" y="0"/>
                  </a:lnTo>
                  <a:lnTo>
                    <a:pt x="152" y="0"/>
                  </a:lnTo>
                  <a:close/>
                </a:path>
              </a:pathLst>
            </a:cu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5540375" y="4369594"/>
              <a:ext cx="93600" cy="93600"/>
            </a:xfrm>
            <a:prstGeom prst="ellipse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>
            <a:off x="5741473" y="4948472"/>
            <a:ext cx="1044993" cy="1026880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4">
            <a:alphaModFix/>
          </a:blip>
          <a:srcRect b="622" l="0" r="0" t="631"/>
          <a:stretch/>
        </p:blipFill>
        <p:spPr>
          <a:xfrm>
            <a:off x="1924932" y="866678"/>
            <a:ext cx="2342269" cy="4111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/>
        </p:nvSpPr>
        <p:spPr>
          <a:xfrm>
            <a:off x="792700" y="3046350"/>
            <a:ext cx="107049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Second</a:t>
            </a: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, let’s talk about how </a:t>
            </a:r>
            <a:r>
              <a:rPr b="1" lang="en-US" sz="3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lead generation</a:t>
            </a: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 is changing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/>
          <p:nvPr/>
        </p:nvSpPr>
        <p:spPr>
          <a:xfrm>
            <a:off x="6657350" y="915400"/>
            <a:ext cx="4964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Lead Generation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6657350" y="2554954"/>
            <a:ext cx="4896000" cy="3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People are pulling back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Contact leads proactively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Provide </a:t>
            </a:r>
            <a:r>
              <a:rPr b="1" lang="en-US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help first</a:t>
            </a: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sell second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Keep them engaged and educated with continual follow ups (more emails, calls)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Phone calls: “How did you hear about us?”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Call tracking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6774100" y="1834375"/>
            <a:ext cx="23991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Key items to put in place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 rotWithShape="1">
          <a:blip r:embed="rId3">
            <a:alphaModFix/>
          </a:blip>
          <a:srcRect b="0" l="18169" r="18169" t="0"/>
          <a:stretch/>
        </p:blipFill>
        <p:spPr>
          <a:xfrm>
            <a:off x="-369650" y="-309925"/>
            <a:ext cx="7143316" cy="7477662"/>
          </a:xfrm>
          <a:custGeom>
            <a:rect b="b" l="l" r="r" t="t"/>
            <a:pathLst>
              <a:path extrusionOk="0" h="3202425" w="3059236">
                <a:moveTo>
                  <a:pt x="2767170" y="2609891"/>
                </a:moveTo>
                <a:lnTo>
                  <a:pt x="2772259" y="2612223"/>
                </a:lnTo>
                <a:lnTo>
                  <a:pt x="2772233" y="2612288"/>
                </a:lnTo>
                <a:cubicBezTo>
                  <a:pt x="2770368" y="2613088"/>
                  <a:pt x="2768236" y="2612022"/>
                  <a:pt x="2767170" y="2609891"/>
                </a:cubicBezTo>
                <a:close/>
                <a:moveTo>
                  <a:pt x="2692554" y="2373303"/>
                </a:moveTo>
                <a:cubicBezTo>
                  <a:pt x="2698950" y="2377566"/>
                  <a:pt x="2698950" y="2398880"/>
                  <a:pt x="2705345" y="2401012"/>
                </a:cubicBezTo>
                <a:cubicBezTo>
                  <a:pt x="2705345" y="2409537"/>
                  <a:pt x="2701082" y="2407406"/>
                  <a:pt x="2696818" y="2407406"/>
                </a:cubicBezTo>
                <a:cubicBezTo>
                  <a:pt x="2694686" y="2392486"/>
                  <a:pt x="2690422" y="2392486"/>
                  <a:pt x="2692554" y="2373303"/>
                </a:cubicBezTo>
                <a:close/>
                <a:moveTo>
                  <a:pt x="1613827" y="2219841"/>
                </a:moveTo>
                <a:cubicBezTo>
                  <a:pt x="1614893" y="2219841"/>
                  <a:pt x="1616492" y="2219841"/>
                  <a:pt x="1617558" y="2220640"/>
                </a:cubicBezTo>
                <a:lnTo>
                  <a:pt x="1617644" y="2221541"/>
                </a:lnTo>
                <a:close/>
                <a:moveTo>
                  <a:pt x="2997412" y="2181475"/>
                </a:moveTo>
                <a:cubicBezTo>
                  <a:pt x="3005939" y="2177213"/>
                  <a:pt x="3012335" y="2204921"/>
                  <a:pt x="3018731" y="2215578"/>
                </a:cubicBezTo>
                <a:cubicBezTo>
                  <a:pt x="3018731" y="2219841"/>
                  <a:pt x="3016599" y="2217710"/>
                  <a:pt x="3014467" y="2217710"/>
                </a:cubicBezTo>
                <a:cubicBezTo>
                  <a:pt x="3010203" y="2202790"/>
                  <a:pt x="3003807" y="2192132"/>
                  <a:pt x="2997412" y="2181475"/>
                </a:cubicBezTo>
                <a:close/>
                <a:moveTo>
                  <a:pt x="1126661" y="434"/>
                </a:moveTo>
                <a:cubicBezTo>
                  <a:pt x="1186120" y="-2563"/>
                  <a:pt x="1247678" y="10625"/>
                  <a:pt x="1306837" y="20216"/>
                </a:cubicBezTo>
                <a:cubicBezTo>
                  <a:pt x="1351607" y="28742"/>
                  <a:pt x="1398508" y="45793"/>
                  <a:pt x="1443277" y="69239"/>
                </a:cubicBezTo>
                <a:cubicBezTo>
                  <a:pt x="1458200" y="75633"/>
                  <a:pt x="1473124" y="82028"/>
                  <a:pt x="1485915" y="92685"/>
                </a:cubicBezTo>
                <a:cubicBezTo>
                  <a:pt x="1490179" y="94816"/>
                  <a:pt x="1490179" y="103342"/>
                  <a:pt x="1494442" y="105473"/>
                </a:cubicBezTo>
                <a:cubicBezTo>
                  <a:pt x="1507234" y="118262"/>
                  <a:pt x="1522157" y="116130"/>
                  <a:pt x="1534948" y="126787"/>
                </a:cubicBezTo>
                <a:cubicBezTo>
                  <a:pt x="1547739" y="137444"/>
                  <a:pt x="1560530" y="152364"/>
                  <a:pt x="1575453" y="163021"/>
                </a:cubicBezTo>
                <a:cubicBezTo>
                  <a:pt x="1615959" y="194993"/>
                  <a:pt x="1660728" y="216307"/>
                  <a:pt x="1694838" y="248278"/>
                </a:cubicBezTo>
                <a:cubicBezTo>
                  <a:pt x="1705498" y="256804"/>
                  <a:pt x="1728948" y="286644"/>
                  <a:pt x="1741739" y="282381"/>
                </a:cubicBezTo>
                <a:cubicBezTo>
                  <a:pt x="1754531" y="318615"/>
                  <a:pt x="1782245" y="301564"/>
                  <a:pt x="1797168" y="335666"/>
                </a:cubicBezTo>
                <a:cubicBezTo>
                  <a:pt x="1837674" y="352718"/>
                  <a:pt x="1871784" y="406003"/>
                  <a:pt x="1912289" y="414529"/>
                </a:cubicBezTo>
                <a:cubicBezTo>
                  <a:pt x="1916553" y="433712"/>
                  <a:pt x="1929344" y="418792"/>
                  <a:pt x="1937872" y="431580"/>
                </a:cubicBezTo>
                <a:cubicBezTo>
                  <a:pt x="1937872" y="440106"/>
                  <a:pt x="1935740" y="435843"/>
                  <a:pt x="1933608" y="437975"/>
                </a:cubicBezTo>
                <a:cubicBezTo>
                  <a:pt x="1963454" y="469946"/>
                  <a:pt x="1993300" y="501917"/>
                  <a:pt x="2031674" y="501917"/>
                </a:cubicBezTo>
                <a:cubicBezTo>
                  <a:pt x="2027410" y="480603"/>
                  <a:pt x="2008223" y="506180"/>
                  <a:pt x="2006092" y="474209"/>
                </a:cubicBezTo>
                <a:cubicBezTo>
                  <a:pt x="2016751" y="480603"/>
                  <a:pt x="2027410" y="493391"/>
                  <a:pt x="2038070" y="491260"/>
                </a:cubicBezTo>
                <a:cubicBezTo>
                  <a:pt x="2040201" y="491260"/>
                  <a:pt x="2038070" y="497654"/>
                  <a:pt x="2038070" y="501917"/>
                </a:cubicBezTo>
                <a:cubicBezTo>
                  <a:pt x="2067916" y="499786"/>
                  <a:pt x="2099894" y="540283"/>
                  <a:pt x="2129740" y="529626"/>
                </a:cubicBezTo>
                <a:cubicBezTo>
                  <a:pt x="2204356" y="585043"/>
                  <a:pt x="2285367" y="623408"/>
                  <a:pt x="2359982" y="680956"/>
                </a:cubicBezTo>
                <a:cubicBezTo>
                  <a:pt x="2366378" y="717190"/>
                  <a:pt x="2391960" y="700139"/>
                  <a:pt x="2398356" y="732110"/>
                </a:cubicBezTo>
                <a:cubicBezTo>
                  <a:pt x="2419675" y="740636"/>
                  <a:pt x="2430334" y="753425"/>
                  <a:pt x="2447389" y="774739"/>
                </a:cubicBezTo>
                <a:cubicBezTo>
                  <a:pt x="2443125" y="785396"/>
                  <a:pt x="2438861" y="770476"/>
                  <a:pt x="2434598" y="779002"/>
                </a:cubicBezTo>
                <a:cubicBezTo>
                  <a:pt x="2383433" y="719322"/>
                  <a:pt x="2319477" y="689482"/>
                  <a:pt x="2266180" y="640459"/>
                </a:cubicBezTo>
                <a:cubicBezTo>
                  <a:pt x="2264048" y="642591"/>
                  <a:pt x="2259784" y="644722"/>
                  <a:pt x="2255520" y="644722"/>
                </a:cubicBezTo>
                <a:cubicBezTo>
                  <a:pt x="2255520" y="648985"/>
                  <a:pt x="2255520" y="663905"/>
                  <a:pt x="2251257" y="663905"/>
                </a:cubicBezTo>
                <a:cubicBezTo>
                  <a:pt x="2259784" y="668168"/>
                  <a:pt x="2272575" y="651116"/>
                  <a:pt x="2281103" y="663905"/>
                </a:cubicBezTo>
                <a:cubicBezTo>
                  <a:pt x="2278971" y="670299"/>
                  <a:pt x="2281103" y="674562"/>
                  <a:pt x="2278971" y="680956"/>
                </a:cubicBezTo>
                <a:cubicBezTo>
                  <a:pt x="2274707" y="683088"/>
                  <a:pt x="2276839" y="672431"/>
                  <a:pt x="2276839" y="668168"/>
                </a:cubicBezTo>
                <a:cubicBezTo>
                  <a:pt x="2272575" y="663905"/>
                  <a:pt x="2272575" y="672431"/>
                  <a:pt x="2270444" y="676694"/>
                </a:cubicBezTo>
                <a:cubicBezTo>
                  <a:pt x="2268312" y="663905"/>
                  <a:pt x="2264048" y="674562"/>
                  <a:pt x="2259784" y="670299"/>
                </a:cubicBezTo>
                <a:cubicBezTo>
                  <a:pt x="2276839" y="687351"/>
                  <a:pt x="2293894" y="700139"/>
                  <a:pt x="2313081" y="708665"/>
                </a:cubicBezTo>
                <a:cubicBezTo>
                  <a:pt x="2310949" y="702271"/>
                  <a:pt x="2306685" y="700139"/>
                  <a:pt x="2302422" y="698008"/>
                </a:cubicBezTo>
                <a:cubicBezTo>
                  <a:pt x="2306685" y="687351"/>
                  <a:pt x="2325872" y="689482"/>
                  <a:pt x="2325872" y="708665"/>
                </a:cubicBezTo>
                <a:cubicBezTo>
                  <a:pt x="2328004" y="706533"/>
                  <a:pt x="2334400" y="712928"/>
                  <a:pt x="2334400" y="704402"/>
                </a:cubicBezTo>
                <a:cubicBezTo>
                  <a:pt x="2336532" y="715059"/>
                  <a:pt x="2340795" y="721453"/>
                  <a:pt x="2347191" y="717190"/>
                </a:cubicBezTo>
                <a:cubicBezTo>
                  <a:pt x="2349323" y="721453"/>
                  <a:pt x="2349323" y="723585"/>
                  <a:pt x="2349323" y="727848"/>
                </a:cubicBezTo>
                <a:cubicBezTo>
                  <a:pt x="2372773" y="732110"/>
                  <a:pt x="2391960" y="772607"/>
                  <a:pt x="2413279" y="779002"/>
                </a:cubicBezTo>
                <a:cubicBezTo>
                  <a:pt x="2413279" y="787527"/>
                  <a:pt x="2413279" y="791790"/>
                  <a:pt x="2413279" y="796053"/>
                </a:cubicBezTo>
                <a:cubicBezTo>
                  <a:pt x="2415411" y="793922"/>
                  <a:pt x="2415411" y="798184"/>
                  <a:pt x="2417543" y="798184"/>
                </a:cubicBezTo>
                <a:cubicBezTo>
                  <a:pt x="2419675" y="796053"/>
                  <a:pt x="2417543" y="793922"/>
                  <a:pt x="2419675" y="785396"/>
                </a:cubicBezTo>
                <a:cubicBezTo>
                  <a:pt x="2423938" y="789659"/>
                  <a:pt x="2430334" y="789659"/>
                  <a:pt x="2430334" y="802447"/>
                </a:cubicBezTo>
                <a:cubicBezTo>
                  <a:pt x="2447389" y="802447"/>
                  <a:pt x="2458048" y="830156"/>
                  <a:pt x="2475103" y="832287"/>
                </a:cubicBezTo>
                <a:cubicBezTo>
                  <a:pt x="2472971" y="836550"/>
                  <a:pt x="2475103" y="838681"/>
                  <a:pt x="2475103" y="842944"/>
                </a:cubicBezTo>
                <a:cubicBezTo>
                  <a:pt x="2479367" y="840813"/>
                  <a:pt x="2479367" y="840813"/>
                  <a:pt x="2483631" y="842944"/>
                </a:cubicBezTo>
                <a:cubicBezTo>
                  <a:pt x="2483631" y="851470"/>
                  <a:pt x="2485763" y="849338"/>
                  <a:pt x="2485763" y="855733"/>
                </a:cubicBezTo>
                <a:cubicBezTo>
                  <a:pt x="2494290" y="851470"/>
                  <a:pt x="2492158" y="859996"/>
                  <a:pt x="2500686" y="859996"/>
                </a:cubicBezTo>
                <a:cubicBezTo>
                  <a:pt x="2502818" y="862127"/>
                  <a:pt x="2502818" y="864258"/>
                  <a:pt x="2502818" y="870653"/>
                </a:cubicBezTo>
                <a:cubicBezTo>
                  <a:pt x="2522004" y="870653"/>
                  <a:pt x="2536928" y="909018"/>
                  <a:pt x="2558246" y="919675"/>
                </a:cubicBezTo>
                <a:cubicBezTo>
                  <a:pt x="2598752" y="972961"/>
                  <a:pt x="2641389" y="1021983"/>
                  <a:pt x="2686159" y="1062480"/>
                </a:cubicBezTo>
                <a:cubicBezTo>
                  <a:pt x="2739455" y="1130686"/>
                  <a:pt x="2788488" y="1203154"/>
                  <a:pt x="2839653" y="1284148"/>
                </a:cubicBezTo>
                <a:cubicBezTo>
                  <a:pt x="2843917" y="1305462"/>
                  <a:pt x="2848181" y="1324645"/>
                  <a:pt x="2858840" y="1328908"/>
                </a:cubicBezTo>
                <a:cubicBezTo>
                  <a:pt x="2858840" y="1335302"/>
                  <a:pt x="2858840" y="1343828"/>
                  <a:pt x="2854576" y="1341696"/>
                </a:cubicBezTo>
                <a:cubicBezTo>
                  <a:pt x="2882291" y="1407770"/>
                  <a:pt x="2922796" y="1444004"/>
                  <a:pt x="2944115" y="1533524"/>
                </a:cubicBezTo>
                <a:cubicBezTo>
                  <a:pt x="2939851" y="1531393"/>
                  <a:pt x="2939851" y="1524998"/>
                  <a:pt x="2935588" y="1527130"/>
                </a:cubicBezTo>
                <a:cubicBezTo>
                  <a:pt x="2933456" y="1548444"/>
                  <a:pt x="2922796" y="1544181"/>
                  <a:pt x="2920664" y="1556970"/>
                </a:cubicBezTo>
                <a:cubicBezTo>
                  <a:pt x="2918533" y="1561232"/>
                  <a:pt x="2912137" y="1552707"/>
                  <a:pt x="2910005" y="1550575"/>
                </a:cubicBezTo>
                <a:cubicBezTo>
                  <a:pt x="2912137" y="1542050"/>
                  <a:pt x="2912137" y="1542050"/>
                  <a:pt x="2912137" y="1535655"/>
                </a:cubicBezTo>
                <a:cubicBezTo>
                  <a:pt x="2912137" y="1529261"/>
                  <a:pt x="2905741" y="1518604"/>
                  <a:pt x="2901478" y="1527130"/>
                </a:cubicBezTo>
                <a:cubicBezTo>
                  <a:pt x="2897214" y="1522867"/>
                  <a:pt x="2899346" y="1516473"/>
                  <a:pt x="2897214" y="1510078"/>
                </a:cubicBezTo>
                <a:cubicBezTo>
                  <a:pt x="2890818" y="1507947"/>
                  <a:pt x="2890818" y="1507947"/>
                  <a:pt x="2884423" y="1512210"/>
                </a:cubicBezTo>
                <a:cubicBezTo>
                  <a:pt x="2880159" y="1490896"/>
                  <a:pt x="2869500" y="1503684"/>
                  <a:pt x="2865236" y="1486633"/>
                </a:cubicBezTo>
                <a:cubicBezTo>
                  <a:pt x="2848181" y="1524998"/>
                  <a:pt x="2833258" y="1469581"/>
                  <a:pt x="2816203" y="1458924"/>
                </a:cubicBezTo>
                <a:cubicBezTo>
                  <a:pt x="2814071" y="1458924"/>
                  <a:pt x="2814071" y="1465319"/>
                  <a:pt x="2814071" y="1471713"/>
                </a:cubicBezTo>
                <a:cubicBezTo>
                  <a:pt x="2811939" y="1467450"/>
                  <a:pt x="2811939" y="1463187"/>
                  <a:pt x="2814071" y="1458924"/>
                </a:cubicBezTo>
                <a:cubicBezTo>
                  <a:pt x="2809807" y="1450399"/>
                  <a:pt x="2801280" y="1441873"/>
                  <a:pt x="2792752" y="1441873"/>
                </a:cubicBezTo>
                <a:cubicBezTo>
                  <a:pt x="2792752" y="1446136"/>
                  <a:pt x="2792752" y="1448267"/>
                  <a:pt x="2792752" y="1452530"/>
                </a:cubicBezTo>
                <a:cubicBezTo>
                  <a:pt x="2801280" y="1448267"/>
                  <a:pt x="2799148" y="1480239"/>
                  <a:pt x="2809807" y="1482370"/>
                </a:cubicBezTo>
                <a:cubicBezTo>
                  <a:pt x="2820466" y="1463187"/>
                  <a:pt x="2833258" y="1512210"/>
                  <a:pt x="2843917" y="1510078"/>
                </a:cubicBezTo>
                <a:cubicBezTo>
                  <a:pt x="2846049" y="1529261"/>
                  <a:pt x="2848181" y="1544181"/>
                  <a:pt x="2852445" y="1556970"/>
                </a:cubicBezTo>
                <a:cubicBezTo>
                  <a:pt x="2856708" y="1550575"/>
                  <a:pt x="2854576" y="1548444"/>
                  <a:pt x="2854576" y="1535655"/>
                </a:cubicBezTo>
                <a:cubicBezTo>
                  <a:pt x="2860972" y="1539918"/>
                  <a:pt x="2867368" y="1550575"/>
                  <a:pt x="2867368" y="1559101"/>
                </a:cubicBezTo>
                <a:cubicBezTo>
                  <a:pt x="2867368" y="1563364"/>
                  <a:pt x="2865236" y="1563364"/>
                  <a:pt x="2863104" y="1563364"/>
                </a:cubicBezTo>
                <a:cubicBezTo>
                  <a:pt x="2878027" y="1605992"/>
                  <a:pt x="2901478" y="1618781"/>
                  <a:pt x="2914269" y="1667803"/>
                </a:cubicBezTo>
                <a:cubicBezTo>
                  <a:pt x="2920664" y="1672066"/>
                  <a:pt x="2927060" y="1672066"/>
                  <a:pt x="2933456" y="1680592"/>
                </a:cubicBezTo>
                <a:cubicBezTo>
                  <a:pt x="2927060" y="1689118"/>
                  <a:pt x="2941983" y="1706169"/>
                  <a:pt x="2944115" y="1693380"/>
                </a:cubicBezTo>
                <a:cubicBezTo>
                  <a:pt x="2941983" y="1701906"/>
                  <a:pt x="2944115" y="1706169"/>
                  <a:pt x="2944115" y="1710432"/>
                </a:cubicBezTo>
                <a:cubicBezTo>
                  <a:pt x="2950511" y="1704038"/>
                  <a:pt x="2952643" y="1729615"/>
                  <a:pt x="2954774" y="1714695"/>
                </a:cubicBezTo>
                <a:cubicBezTo>
                  <a:pt x="2956906" y="1731746"/>
                  <a:pt x="2965434" y="1733877"/>
                  <a:pt x="2969698" y="1744535"/>
                </a:cubicBezTo>
                <a:cubicBezTo>
                  <a:pt x="2961170" y="1748797"/>
                  <a:pt x="2948379" y="1731746"/>
                  <a:pt x="2939851" y="1716826"/>
                </a:cubicBezTo>
                <a:cubicBezTo>
                  <a:pt x="2931324" y="1706169"/>
                  <a:pt x="2924928" y="1693380"/>
                  <a:pt x="2916401" y="1684855"/>
                </a:cubicBezTo>
                <a:cubicBezTo>
                  <a:pt x="2916401" y="1697643"/>
                  <a:pt x="2918533" y="1691249"/>
                  <a:pt x="2914269" y="1701906"/>
                </a:cubicBezTo>
                <a:cubicBezTo>
                  <a:pt x="2918533" y="1710432"/>
                  <a:pt x="2920664" y="1723220"/>
                  <a:pt x="2924928" y="1731746"/>
                </a:cubicBezTo>
                <a:cubicBezTo>
                  <a:pt x="2922796" y="1721089"/>
                  <a:pt x="2929192" y="1716826"/>
                  <a:pt x="2927060" y="1733877"/>
                </a:cubicBezTo>
                <a:cubicBezTo>
                  <a:pt x="2929192" y="1736009"/>
                  <a:pt x="2929192" y="1729615"/>
                  <a:pt x="2931324" y="1731746"/>
                </a:cubicBezTo>
                <a:cubicBezTo>
                  <a:pt x="2929192" y="1738140"/>
                  <a:pt x="2931324" y="1746666"/>
                  <a:pt x="2933456" y="1748797"/>
                </a:cubicBezTo>
                <a:cubicBezTo>
                  <a:pt x="2935588" y="1746666"/>
                  <a:pt x="2935588" y="1740272"/>
                  <a:pt x="2935588" y="1733877"/>
                </a:cubicBezTo>
                <a:cubicBezTo>
                  <a:pt x="2939851" y="1733877"/>
                  <a:pt x="2939851" y="1746666"/>
                  <a:pt x="2944115" y="1748797"/>
                </a:cubicBezTo>
                <a:cubicBezTo>
                  <a:pt x="2944115" y="1755192"/>
                  <a:pt x="2941983" y="1755192"/>
                  <a:pt x="2939851" y="1755192"/>
                </a:cubicBezTo>
                <a:cubicBezTo>
                  <a:pt x="2954774" y="1785031"/>
                  <a:pt x="2965434" y="1821266"/>
                  <a:pt x="2982489" y="1848974"/>
                </a:cubicBezTo>
                <a:cubicBezTo>
                  <a:pt x="2982489" y="1855368"/>
                  <a:pt x="2980357" y="1855368"/>
                  <a:pt x="2978225" y="1855368"/>
                </a:cubicBezTo>
                <a:cubicBezTo>
                  <a:pt x="2978225" y="1870288"/>
                  <a:pt x="2984621" y="1868157"/>
                  <a:pt x="2986752" y="1878814"/>
                </a:cubicBezTo>
                <a:cubicBezTo>
                  <a:pt x="2986752" y="1870288"/>
                  <a:pt x="2984621" y="1866025"/>
                  <a:pt x="2982489" y="1861763"/>
                </a:cubicBezTo>
                <a:cubicBezTo>
                  <a:pt x="2986752" y="1855368"/>
                  <a:pt x="2984621" y="1857500"/>
                  <a:pt x="2984621" y="1844711"/>
                </a:cubicBezTo>
                <a:cubicBezTo>
                  <a:pt x="2982489" y="1834054"/>
                  <a:pt x="2978225" y="1848974"/>
                  <a:pt x="2978225" y="1831923"/>
                </a:cubicBezTo>
                <a:cubicBezTo>
                  <a:pt x="2995280" y="1842580"/>
                  <a:pt x="2993148" y="1874551"/>
                  <a:pt x="3008071" y="1876683"/>
                </a:cubicBezTo>
                <a:cubicBezTo>
                  <a:pt x="3008071" y="1887340"/>
                  <a:pt x="3010203" y="1889471"/>
                  <a:pt x="3010203" y="1902260"/>
                </a:cubicBezTo>
                <a:cubicBezTo>
                  <a:pt x="3014467" y="1897997"/>
                  <a:pt x="3020862" y="1900128"/>
                  <a:pt x="3025126" y="1906522"/>
                </a:cubicBezTo>
                <a:cubicBezTo>
                  <a:pt x="3022994" y="1917179"/>
                  <a:pt x="3027258" y="1919311"/>
                  <a:pt x="3025126" y="1929968"/>
                </a:cubicBezTo>
                <a:cubicBezTo>
                  <a:pt x="3016599" y="1910785"/>
                  <a:pt x="3003807" y="1906522"/>
                  <a:pt x="2995280" y="1883077"/>
                </a:cubicBezTo>
                <a:cubicBezTo>
                  <a:pt x="2993148" y="1900128"/>
                  <a:pt x="3003807" y="1929968"/>
                  <a:pt x="3012335" y="1923574"/>
                </a:cubicBezTo>
                <a:cubicBezTo>
                  <a:pt x="3012335" y="1925705"/>
                  <a:pt x="3022994" y="1942757"/>
                  <a:pt x="3031522" y="1949151"/>
                </a:cubicBezTo>
                <a:cubicBezTo>
                  <a:pt x="3031522" y="1936362"/>
                  <a:pt x="3029390" y="1921442"/>
                  <a:pt x="3027258" y="1908654"/>
                </a:cubicBezTo>
                <a:cubicBezTo>
                  <a:pt x="3029390" y="1919311"/>
                  <a:pt x="3037917" y="1912917"/>
                  <a:pt x="3037917" y="1929968"/>
                </a:cubicBezTo>
                <a:cubicBezTo>
                  <a:pt x="3035786" y="1927837"/>
                  <a:pt x="3035786" y="1925705"/>
                  <a:pt x="3033654" y="1925705"/>
                </a:cubicBezTo>
                <a:cubicBezTo>
                  <a:pt x="3035786" y="1938494"/>
                  <a:pt x="3042181" y="1955545"/>
                  <a:pt x="3044313" y="1949151"/>
                </a:cubicBezTo>
                <a:cubicBezTo>
                  <a:pt x="3046445" y="1970465"/>
                  <a:pt x="3054972" y="1972596"/>
                  <a:pt x="3059236" y="1981122"/>
                </a:cubicBezTo>
                <a:cubicBezTo>
                  <a:pt x="3059236" y="1985385"/>
                  <a:pt x="3050709" y="1978991"/>
                  <a:pt x="3057104" y="1987516"/>
                </a:cubicBezTo>
                <a:cubicBezTo>
                  <a:pt x="3050709" y="1985385"/>
                  <a:pt x="3040049" y="1964071"/>
                  <a:pt x="3031522" y="1955545"/>
                </a:cubicBezTo>
                <a:cubicBezTo>
                  <a:pt x="3031522" y="1957676"/>
                  <a:pt x="3031522" y="1959808"/>
                  <a:pt x="3029390" y="1959808"/>
                </a:cubicBezTo>
                <a:cubicBezTo>
                  <a:pt x="3033654" y="1989648"/>
                  <a:pt x="3048577" y="1993911"/>
                  <a:pt x="3057104" y="2013093"/>
                </a:cubicBezTo>
                <a:cubicBezTo>
                  <a:pt x="3048577" y="2028013"/>
                  <a:pt x="3042181" y="1981122"/>
                  <a:pt x="3025126" y="1993911"/>
                </a:cubicBezTo>
                <a:cubicBezTo>
                  <a:pt x="3029390" y="1976859"/>
                  <a:pt x="3020862" y="1978991"/>
                  <a:pt x="3016599" y="1972596"/>
                </a:cubicBezTo>
                <a:cubicBezTo>
                  <a:pt x="3014467" y="1991779"/>
                  <a:pt x="3020862" y="1987516"/>
                  <a:pt x="3020862" y="2000305"/>
                </a:cubicBezTo>
                <a:cubicBezTo>
                  <a:pt x="3014467" y="1985385"/>
                  <a:pt x="3010203" y="1991779"/>
                  <a:pt x="3003807" y="1972596"/>
                </a:cubicBezTo>
                <a:cubicBezTo>
                  <a:pt x="3005939" y="1968334"/>
                  <a:pt x="3010203" y="1978991"/>
                  <a:pt x="3014467" y="1972596"/>
                </a:cubicBezTo>
                <a:cubicBezTo>
                  <a:pt x="3012335" y="1955545"/>
                  <a:pt x="3003807" y="1961939"/>
                  <a:pt x="2997412" y="1959808"/>
                </a:cubicBezTo>
                <a:cubicBezTo>
                  <a:pt x="2995280" y="1961939"/>
                  <a:pt x="2997412" y="1976859"/>
                  <a:pt x="2995280" y="1983253"/>
                </a:cubicBezTo>
                <a:cubicBezTo>
                  <a:pt x="2997412" y="1985385"/>
                  <a:pt x="3003807" y="2002436"/>
                  <a:pt x="2997412" y="1993911"/>
                </a:cubicBezTo>
                <a:cubicBezTo>
                  <a:pt x="2988884" y="1985385"/>
                  <a:pt x="2973961" y="1970465"/>
                  <a:pt x="2965434" y="1961939"/>
                </a:cubicBezTo>
                <a:cubicBezTo>
                  <a:pt x="2965434" y="1957676"/>
                  <a:pt x="2965434" y="1964071"/>
                  <a:pt x="2967566" y="1961939"/>
                </a:cubicBezTo>
                <a:cubicBezTo>
                  <a:pt x="2965434" y="1940625"/>
                  <a:pt x="2959038" y="1955545"/>
                  <a:pt x="2954774" y="1955545"/>
                </a:cubicBezTo>
                <a:cubicBezTo>
                  <a:pt x="2954774" y="1942757"/>
                  <a:pt x="2948379" y="1949151"/>
                  <a:pt x="2950511" y="1936362"/>
                </a:cubicBezTo>
                <a:cubicBezTo>
                  <a:pt x="2952643" y="1934231"/>
                  <a:pt x="2952643" y="1947019"/>
                  <a:pt x="2956906" y="1942757"/>
                </a:cubicBezTo>
                <a:cubicBezTo>
                  <a:pt x="2956906" y="1929968"/>
                  <a:pt x="2950511" y="1929968"/>
                  <a:pt x="2948379" y="1923574"/>
                </a:cubicBezTo>
                <a:cubicBezTo>
                  <a:pt x="2933456" y="1932099"/>
                  <a:pt x="2924928" y="1925705"/>
                  <a:pt x="2920664" y="1902260"/>
                </a:cubicBezTo>
                <a:cubicBezTo>
                  <a:pt x="2914269" y="1910785"/>
                  <a:pt x="2892950" y="1859631"/>
                  <a:pt x="2884423" y="1872420"/>
                </a:cubicBezTo>
                <a:cubicBezTo>
                  <a:pt x="2878027" y="1840448"/>
                  <a:pt x="2854576" y="1823397"/>
                  <a:pt x="2841785" y="1814871"/>
                </a:cubicBezTo>
                <a:cubicBezTo>
                  <a:pt x="2850313" y="1821266"/>
                  <a:pt x="2837521" y="1829791"/>
                  <a:pt x="2833258" y="1831923"/>
                </a:cubicBezTo>
                <a:cubicBezTo>
                  <a:pt x="2833258" y="1825528"/>
                  <a:pt x="2833258" y="1819134"/>
                  <a:pt x="2833258" y="1817003"/>
                </a:cubicBezTo>
                <a:cubicBezTo>
                  <a:pt x="2833258" y="1812740"/>
                  <a:pt x="2833258" y="1819134"/>
                  <a:pt x="2835390" y="1817003"/>
                </a:cubicBezTo>
                <a:cubicBezTo>
                  <a:pt x="2835390" y="1802083"/>
                  <a:pt x="2831126" y="1812740"/>
                  <a:pt x="2826862" y="1808477"/>
                </a:cubicBezTo>
                <a:cubicBezTo>
                  <a:pt x="2831126" y="1814871"/>
                  <a:pt x="2824730" y="1814871"/>
                  <a:pt x="2822598" y="1817003"/>
                </a:cubicBezTo>
                <a:cubicBezTo>
                  <a:pt x="2820466" y="1804214"/>
                  <a:pt x="2824730" y="1810609"/>
                  <a:pt x="2824730" y="1802083"/>
                </a:cubicBezTo>
                <a:cubicBezTo>
                  <a:pt x="2824730" y="1782900"/>
                  <a:pt x="2818335" y="1787163"/>
                  <a:pt x="2814071" y="1791426"/>
                </a:cubicBezTo>
                <a:cubicBezTo>
                  <a:pt x="2814071" y="1797820"/>
                  <a:pt x="2820466" y="1791426"/>
                  <a:pt x="2818335" y="1804214"/>
                </a:cubicBezTo>
                <a:cubicBezTo>
                  <a:pt x="2818335" y="1812740"/>
                  <a:pt x="2814071" y="1806346"/>
                  <a:pt x="2816203" y="1810609"/>
                </a:cubicBezTo>
                <a:cubicBezTo>
                  <a:pt x="2814071" y="1812740"/>
                  <a:pt x="2809807" y="1812740"/>
                  <a:pt x="2807675" y="1823397"/>
                </a:cubicBezTo>
                <a:cubicBezTo>
                  <a:pt x="2809807" y="1829791"/>
                  <a:pt x="2814071" y="1831923"/>
                  <a:pt x="2818335" y="1831923"/>
                </a:cubicBezTo>
                <a:cubicBezTo>
                  <a:pt x="2818335" y="1840448"/>
                  <a:pt x="2814071" y="1834054"/>
                  <a:pt x="2814071" y="1840448"/>
                </a:cubicBezTo>
                <a:cubicBezTo>
                  <a:pt x="2811939" y="1851105"/>
                  <a:pt x="2820466" y="1838317"/>
                  <a:pt x="2818335" y="1851105"/>
                </a:cubicBezTo>
                <a:cubicBezTo>
                  <a:pt x="2816203" y="1853237"/>
                  <a:pt x="2814071" y="1848974"/>
                  <a:pt x="2814071" y="1848974"/>
                </a:cubicBezTo>
                <a:cubicBezTo>
                  <a:pt x="2818335" y="1863894"/>
                  <a:pt x="2826862" y="1853237"/>
                  <a:pt x="2835390" y="1855368"/>
                </a:cubicBezTo>
                <a:cubicBezTo>
                  <a:pt x="2835390" y="1844711"/>
                  <a:pt x="2831126" y="1842580"/>
                  <a:pt x="2835390" y="1834054"/>
                </a:cubicBezTo>
                <a:cubicBezTo>
                  <a:pt x="2837521" y="1829791"/>
                  <a:pt x="2846049" y="1840448"/>
                  <a:pt x="2841785" y="1851105"/>
                </a:cubicBezTo>
                <a:cubicBezTo>
                  <a:pt x="2848181" y="1844711"/>
                  <a:pt x="2854576" y="1831923"/>
                  <a:pt x="2858840" y="1844711"/>
                </a:cubicBezTo>
                <a:cubicBezTo>
                  <a:pt x="2852445" y="1851105"/>
                  <a:pt x="2850313" y="1866025"/>
                  <a:pt x="2843917" y="1874551"/>
                </a:cubicBezTo>
                <a:cubicBezTo>
                  <a:pt x="2843917" y="1868157"/>
                  <a:pt x="2848181" y="1863894"/>
                  <a:pt x="2843917" y="1861763"/>
                </a:cubicBezTo>
                <a:cubicBezTo>
                  <a:pt x="2839653" y="1861763"/>
                  <a:pt x="2843917" y="1863894"/>
                  <a:pt x="2843917" y="1872420"/>
                </a:cubicBezTo>
                <a:cubicBezTo>
                  <a:pt x="2835390" y="1868157"/>
                  <a:pt x="2822598" y="1874551"/>
                  <a:pt x="2818335" y="1861763"/>
                </a:cubicBezTo>
                <a:cubicBezTo>
                  <a:pt x="2814071" y="1863894"/>
                  <a:pt x="2816203" y="1883077"/>
                  <a:pt x="2809807" y="1880945"/>
                </a:cubicBezTo>
                <a:cubicBezTo>
                  <a:pt x="2809807" y="1889471"/>
                  <a:pt x="2811939" y="1897997"/>
                  <a:pt x="2811939" y="1908654"/>
                </a:cubicBezTo>
                <a:cubicBezTo>
                  <a:pt x="2816203" y="1906522"/>
                  <a:pt x="2816203" y="1910785"/>
                  <a:pt x="2818335" y="1910785"/>
                </a:cubicBezTo>
                <a:cubicBezTo>
                  <a:pt x="2820466" y="1912917"/>
                  <a:pt x="2818335" y="1897997"/>
                  <a:pt x="2822598" y="1902260"/>
                </a:cubicBezTo>
                <a:cubicBezTo>
                  <a:pt x="2820466" y="1908654"/>
                  <a:pt x="2822598" y="1912917"/>
                  <a:pt x="2824730" y="1919311"/>
                </a:cubicBezTo>
                <a:cubicBezTo>
                  <a:pt x="2831126" y="1917179"/>
                  <a:pt x="2820466" y="1904391"/>
                  <a:pt x="2826862" y="1904391"/>
                </a:cubicBezTo>
                <a:cubicBezTo>
                  <a:pt x="2828994" y="1917179"/>
                  <a:pt x="2828994" y="1921442"/>
                  <a:pt x="2831126" y="1938494"/>
                </a:cubicBezTo>
                <a:cubicBezTo>
                  <a:pt x="2826862" y="1940625"/>
                  <a:pt x="2822598" y="1919311"/>
                  <a:pt x="2820466" y="1942757"/>
                </a:cubicBezTo>
                <a:cubicBezTo>
                  <a:pt x="2820466" y="1925705"/>
                  <a:pt x="2811939" y="1906522"/>
                  <a:pt x="2803412" y="1915048"/>
                </a:cubicBezTo>
                <a:cubicBezTo>
                  <a:pt x="2807675" y="1919311"/>
                  <a:pt x="2803412" y="1929968"/>
                  <a:pt x="2805543" y="1934231"/>
                </a:cubicBezTo>
                <a:cubicBezTo>
                  <a:pt x="2809807" y="1959808"/>
                  <a:pt x="2831126" y="1947019"/>
                  <a:pt x="2837521" y="1951282"/>
                </a:cubicBezTo>
                <a:cubicBezTo>
                  <a:pt x="2839653" y="1951282"/>
                  <a:pt x="2837521" y="1947019"/>
                  <a:pt x="2837521" y="1944888"/>
                </a:cubicBezTo>
                <a:cubicBezTo>
                  <a:pt x="2843917" y="1934231"/>
                  <a:pt x="2850313" y="1974728"/>
                  <a:pt x="2858840" y="1961939"/>
                </a:cubicBezTo>
                <a:cubicBezTo>
                  <a:pt x="2858840" y="1964071"/>
                  <a:pt x="2856708" y="1968334"/>
                  <a:pt x="2856708" y="1972596"/>
                </a:cubicBezTo>
                <a:cubicBezTo>
                  <a:pt x="2860972" y="1972596"/>
                  <a:pt x="2863104" y="1970465"/>
                  <a:pt x="2863104" y="1961939"/>
                </a:cubicBezTo>
                <a:cubicBezTo>
                  <a:pt x="2865236" y="1964071"/>
                  <a:pt x="2865236" y="1978991"/>
                  <a:pt x="2867368" y="1978991"/>
                </a:cubicBezTo>
                <a:cubicBezTo>
                  <a:pt x="2869500" y="1968334"/>
                  <a:pt x="2875895" y="1959808"/>
                  <a:pt x="2873763" y="1951282"/>
                </a:cubicBezTo>
                <a:cubicBezTo>
                  <a:pt x="2880159" y="1942757"/>
                  <a:pt x="2886555" y="1987516"/>
                  <a:pt x="2890818" y="1968334"/>
                </a:cubicBezTo>
                <a:cubicBezTo>
                  <a:pt x="2899346" y="1981122"/>
                  <a:pt x="2907873" y="2010962"/>
                  <a:pt x="2924928" y="1996042"/>
                </a:cubicBezTo>
                <a:cubicBezTo>
                  <a:pt x="2924928" y="1987516"/>
                  <a:pt x="2918533" y="1993911"/>
                  <a:pt x="2920664" y="1983253"/>
                </a:cubicBezTo>
                <a:cubicBezTo>
                  <a:pt x="2927060" y="1989648"/>
                  <a:pt x="2931324" y="2000305"/>
                  <a:pt x="2935588" y="2006699"/>
                </a:cubicBezTo>
                <a:cubicBezTo>
                  <a:pt x="2935588" y="2017356"/>
                  <a:pt x="2929192" y="2006699"/>
                  <a:pt x="2935588" y="2017356"/>
                </a:cubicBezTo>
                <a:cubicBezTo>
                  <a:pt x="2935588" y="2025882"/>
                  <a:pt x="2933456" y="2010962"/>
                  <a:pt x="2931324" y="2017356"/>
                </a:cubicBezTo>
                <a:cubicBezTo>
                  <a:pt x="2931324" y="2025882"/>
                  <a:pt x="2931324" y="2036539"/>
                  <a:pt x="2935588" y="2040802"/>
                </a:cubicBezTo>
                <a:cubicBezTo>
                  <a:pt x="2935588" y="2034408"/>
                  <a:pt x="2933456" y="2034408"/>
                  <a:pt x="2933456" y="2032276"/>
                </a:cubicBezTo>
                <a:cubicBezTo>
                  <a:pt x="2939851" y="2013093"/>
                  <a:pt x="2948379" y="2047196"/>
                  <a:pt x="2952643" y="2042933"/>
                </a:cubicBezTo>
                <a:cubicBezTo>
                  <a:pt x="2952643" y="2053590"/>
                  <a:pt x="2948379" y="2055722"/>
                  <a:pt x="2948379" y="2066379"/>
                </a:cubicBezTo>
                <a:cubicBezTo>
                  <a:pt x="2946247" y="2064247"/>
                  <a:pt x="2944115" y="2062116"/>
                  <a:pt x="2941983" y="2064247"/>
                </a:cubicBezTo>
                <a:cubicBezTo>
                  <a:pt x="2941983" y="2074904"/>
                  <a:pt x="2948379" y="2072773"/>
                  <a:pt x="2944115" y="2083430"/>
                </a:cubicBezTo>
                <a:cubicBezTo>
                  <a:pt x="2941983" y="2077036"/>
                  <a:pt x="2935588" y="2077036"/>
                  <a:pt x="2931324" y="2070642"/>
                </a:cubicBezTo>
                <a:cubicBezTo>
                  <a:pt x="2931324" y="2083430"/>
                  <a:pt x="2939851" y="2074904"/>
                  <a:pt x="2937719" y="2094087"/>
                </a:cubicBezTo>
                <a:cubicBezTo>
                  <a:pt x="2933456" y="2091956"/>
                  <a:pt x="2931324" y="2085562"/>
                  <a:pt x="2927060" y="2083430"/>
                </a:cubicBezTo>
                <a:cubicBezTo>
                  <a:pt x="2929192" y="2100481"/>
                  <a:pt x="2937719" y="2094087"/>
                  <a:pt x="2941983" y="2102613"/>
                </a:cubicBezTo>
                <a:cubicBezTo>
                  <a:pt x="2939851" y="2113270"/>
                  <a:pt x="2937719" y="2113270"/>
                  <a:pt x="2944115" y="2119664"/>
                </a:cubicBezTo>
                <a:cubicBezTo>
                  <a:pt x="2937719" y="2126058"/>
                  <a:pt x="2931324" y="2104744"/>
                  <a:pt x="2922796" y="2106876"/>
                </a:cubicBezTo>
                <a:cubicBezTo>
                  <a:pt x="2952643" y="2145241"/>
                  <a:pt x="2978225" y="2190001"/>
                  <a:pt x="3014467" y="2217710"/>
                </a:cubicBezTo>
                <a:cubicBezTo>
                  <a:pt x="3012335" y="2236892"/>
                  <a:pt x="3020862" y="2230498"/>
                  <a:pt x="3018731" y="2234761"/>
                </a:cubicBezTo>
                <a:cubicBezTo>
                  <a:pt x="3018731" y="2245418"/>
                  <a:pt x="3010203" y="2232629"/>
                  <a:pt x="3008071" y="2228367"/>
                </a:cubicBezTo>
                <a:cubicBezTo>
                  <a:pt x="2995280" y="2219841"/>
                  <a:pt x="2984621" y="2207052"/>
                  <a:pt x="2973961" y="2187870"/>
                </a:cubicBezTo>
                <a:cubicBezTo>
                  <a:pt x="2971829" y="2187870"/>
                  <a:pt x="2971829" y="2187870"/>
                  <a:pt x="2969698" y="2187870"/>
                </a:cubicBezTo>
                <a:cubicBezTo>
                  <a:pt x="2963302" y="2168687"/>
                  <a:pt x="2959038" y="2164424"/>
                  <a:pt x="2948379" y="2160161"/>
                </a:cubicBezTo>
                <a:cubicBezTo>
                  <a:pt x="2944115" y="2140978"/>
                  <a:pt x="2937719" y="2138847"/>
                  <a:pt x="2931324" y="2140978"/>
                </a:cubicBezTo>
                <a:cubicBezTo>
                  <a:pt x="2931324" y="2132453"/>
                  <a:pt x="2931324" y="2130321"/>
                  <a:pt x="2927060" y="2123927"/>
                </a:cubicBezTo>
                <a:cubicBezTo>
                  <a:pt x="2924928" y="2128190"/>
                  <a:pt x="2927060" y="2134584"/>
                  <a:pt x="2924928" y="2140978"/>
                </a:cubicBezTo>
                <a:cubicBezTo>
                  <a:pt x="2920664" y="2140978"/>
                  <a:pt x="2920664" y="2134584"/>
                  <a:pt x="2916401" y="2134584"/>
                </a:cubicBezTo>
                <a:cubicBezTo>
                  <a:pt x="2918533" y="2128190"/>
                  <a:pt x="2920664" y="2130321"/>
                  <a:pt x="2920664" y="2119664"/>
                </a:cubicBezTo>
                <a:cubicBezTo>
                  <a:pt x="2918533" y="2111139"/>
                  <a:pt x="2912137" y="2109007"/>
                  <a:pt x="2910005" y="2102613"/>
                </a:cubicBezTo>
                <a:cubicBezTo>
                  <a:pt x="2905741" y="2115401"/>
                  <a:pt x="2912137" y="2121796"/>
                  <a:pt x="2916401" y="2126058"/>
                </a:cubicBezTo>
                <a:cubicBezTo>
                  <a:pt x="2916401" y="2130321"/>
                  <a:pt x="2916401" y="2130321"/>
                  <a:pt x="2914269" y="2130321"/>
                </a:cubicBezTo>
                <a:cubicBezTo>
                  <a:pt x="2914269" y="2130321"/>
                  <a:pt x="2914269" y="2134584"/>
                  <a:pt x="2914269" y="2136716"/>
                </a:cubicBezTo>
                <a:cubicBezTo>
                  <a:pt x="2910005" y="2130321"/>
                  <a:pt x="2910005" y="2121796"/>
                  <a:pt x="2903609" y="2119664"/>
                </a:cubicBezTo>
                <a:cubicBezTo>
                  <a:pt x="2903609" y="2113270"/>
                  <a:pt x="2905741" y="2106876"/>
                  <a:pt x="2905741" y="2102613"/>
                </a:cubicBezTo>
                <a:cubicBezTo>
                  <a:pt x="2901478" y="2091956"/>
                  <a:pt x="2892950" y="2091956"/>
                  <a:pt x="2890818" y="2079167"/>
                </a:cubicBezTo>
                <a:cubicBezTo>
                  <a:pt x="2886555" y="2081299"/>
                  <a:pt x="2886555" y="2085562"/>
                  <a:pt x="2886555" y="2094087"/>
                </a:cubicBezTo>
                <a:cubicBezTo>
                  <a:pt x="2890818" y="2098350"/>
                  <a:pt x="2892950" y="2104744"/>
                  <a:pt x="2897214" y="2106876"/>
                </a:cubicBezTo>
                <a:cubicBezTo>
                  <a:pt x="2878027" y="2104744"/>
                  <a:pt x="2863104" y="2066379"/>
                  <a:pt x="2843917" y="2059985"/>
                </a:cubicBezTo>
                <a:cubicBezTo>
                  <a:pt x="2846049" y="2074904"/>
                  <a:pt x="2854576" y="2068510"/>
                  <a:pt x="2854576" y="2085562"/>
                </a:cubicBezTo>
                <a:cubicBezTo>
                  <a:pt x="2839653" y="2077036"/>
                  <a:pt x="2833258" y="2047196"/>
                  <a:pt x="2818335" y="2042933"/>
                </a:cubicBezTo>
                <a:cubicBezTo>
                  <a:pt x="2822598" y="2064247"/>
                  <a:pt x="2833258" y="2070642"/>
                  <a:pt x="2843917" y="2079167"/>
                </a:cubicBezTo>
                <a:cubicBezTo>
                  <a:pt x="2841785" y="2089824"/>
                  <a:pt x="2837521" y="2079167"/>
                  <a:pt x="2835390" y="2079167"/>
                </a:cubicBezTo>
                <a:cubicBezTo>
                  <a:pt x="2835390" y="2106876"/>
                  <a:pt x="2856708" y="2102613"/>
                  <a:pt x="2860972" y="2123927"/>
                </a:cubicBezTo>
                <a:cubicBezTo>
                  <a:pt x="2854576" y="2130321"/>
                  <a:pt x="2837521" y="2109007"/>
                  <a:pt x="2828994" y="2096219"/>
                </a:cubicBezTo>
                <a:cubicBezTo>
                  <a:pt x="2820466" y="2111139"/>
                  <a:pt x="2816203" y="2087693"/>
                  <a:pt x="2807675" y="2089824"/>
                </a:cubicBezTo>
                <a:cubicBezTo>
                  <a:pt x="2807675" y="2098350"/>
                  <a:pt x="2809807" y="2106876"/>
                  <a:pt x="2814071" y="2109007"/>
                </a:cubicBezTo>
                <a:cubicBezTo>
                  <a:pt x="2809807" y="2123927"/>
                  <a:pt x="2807675" y="2104744"/>
                  <a:pt x="2805543" y="2113270"/>
                </a:cubicBezTo>
                <a:cubicBezTo>
                  <a:pt x="2807675" y="2117533"/>
                  <a:pt x="2805543" y="2119664"/>
                  <a:pt x="2803412" y="2119664"/>
                </a:cubicBezTo>
                <a:cubicBezTo>
                  <a:pt x="2816203" y="2138847"/>
                  <a:pt x="2828994" y="2170818"/>
                  <a:pt x="2841785" y="2166555"/>
                </a:cubicBezTo>
                <a:cubicBezTo>
                  <a:pt x="2841785" y="2170818"/>
                  <a:pt x="2839653" y="2183607"/>
                  <a:pt x="2841785" y="2183607"/>
                </a:cubicBezTo>
                <a:cubicBezTo>
                  <a:pt x="2841785" y="2194264"/>
                  <a:pt x="2839653" y="2181475"/>
                  <a:pt x="2835390" y="2183607"/>
                </a:cubicBezTo>
                <a:cubicBezTo>
                  <a:pt x="2839653" y="2194264"/>
                  <a:pt x="2837521" y="2200658"/>
                  <a:pt x="2835390" y="2202790"/>
                </a:cubicBezTo>
                <a:cubicBezTo>
                  <a:pt x="2839653" y="2209184"/>
                  <a:pt x="2835390" y="2215578"/>
                  <a:pt x="2839653" y="2219841"/>
                </a:cubicBezTo>
                <a:cubicBezTo>
                  <a:pt x="2835390" y="2217710"/>
                  <a:pt x="2818335" y="2202790"/>
                  <a:pt x="2816203" y="2194264"/>
                </a:cubicBezTo>
                <a:cubicBezTo>
                  <a:pt x="2816203" y="2187870"/>
                  <a:pt x="2822598" y="2194264"/>
                  <a:pt x="2824730" y="2196395"/>
                </a:cubicBezTo>
                <a:cubicBezTo>
                  <a:pt x="2822598" y="2194264"/>
                  <a:pt x="2822598" y="2190001"/>
                  <a:pt x="2820466" y="2190001"/>
                </a:cubicBezTo>
                <a:cubicBezTo>
                  <a:pt x="2824730" y="2181475"/>
                  <a:pt x="2833258" y="2198527"/>
                  <a:pt x="2826862" y="2196395"/>
                </a:cubicBezTo>
                <a:cubicBezTo>
                  <a:pt x="2824730" y="2207052"/>
                  <a:pt x="2833258" y="2194264"/>
                  <a:pt x="2831126" y="2202790"/>
                </a:cubicBezTo>
                <a:cubicBezTo>
                  <a:pt x="2833258" y="2198527"/>
                  <a:pt x="2833258" y="2190001"/>
                  <a:pt x="2835390" y="2187870"/>
                </a:cubicBezTo>
                <a:cubicBezTo>
                  <a:pt x="2814071" y="2160161"/>
                  <a:pt x="2790620" y="2123927"/>
                  <a:pt x="2769302" y="2113270"/>
                </a:cubicBezTo>
                <a:cubicBezTo>
                  <a:pt x="2771433" y="2106876"/>
                  <a:pt x="2771433" y="2111139"/>
                  <a:pt x="2771433" y="2098350"/>
                </a:cubicBezTo>
                <a:cubicBezTo>
                  <a:pt x="2758642" y="2111139"/>
                  <a:pt x="2745851" y="2085562"/>
                  <a:pt x="2735192" y="2072773"/>
                </a:cubicBezTo>
                <a:cubicBezTo>
                  <a:pt x="2730928" y="2072773"/>
                  <a:pt x="2733060" y="2091956"/>
                  <a:pt x="2728796" y="2085562"/>
                </a:cubicBezTo>
                <a:cubicBezTo>
                  <a:pt x="2728796" y="2091956"/>
                  <a:pt x="2730928" y="2100481"/>
                  <a:pt x="2735192" y="2098350"/>
                </a:cubicBezTo>
                <a:cubicBezTo>
                  <a:pt x="2733060" y="2106876"/>
                  <a:pt x="2737323" y="2119664"/>
                  <a:pt x="2733060" y="2130321"/>
                </a:cubicBezTo>
                <a:cubicBezTo>
                  <a:pt x="2730928" y="2109007"/>
                  <a:pt x="2713873" y="2132453"/>
                  <a:pt x="2716005" y="2126058"/>
                </a:cubicBezTo>
                <a:cubicBezTo>
                  <a:pt x="2722400" y="2100481"/>
                  <a:pt x="2720269" y="2066379"/>
                  <a:pt x="2707477" y="2062116"/>
                </a:cubicBezTo>
                <a:cubicBezTo>
                  <a:pt x="2709609" y="2057853"/>
                  <a:pt x="2711741" y="2053590"/>
                  <a:pt x="2709609" y="2049327"/>
                </a:cubicBezTo>
                <a:cubicBezTo>
                  <a:pt x="2711741" y="2038670"/>
                  <a:pt x="2713873" y="2053590"/>
                  <a:pt x="2716005" y="2045065"/>
                </a:cubicBezTo>
                <a:cubicBezTo>
                  <a:pt x="2716005" y="2036539"/>
                  <a:pt x="2713873" y="2034408"/>
                  <a:pt x="2711741" y="2032276"/>
                </a:cubicBezTo>
                <a:cubicBezTo>
                  <a:pt x="2718137" y="2021619"/>
                  <a:pt x="2711741" y="2021619"/>
                  <a:pt x="2713873" y="2008830"/>
                </a:cubicBezTo>
                <a:cubicBezTo>
                  <a:pt x="2722400" y="2019488"/>
                  <a:pt x="2728796" y="2025882"/>
                  <a:pt x="2739455" y="2034408"/>
                </a:cubicBezTo>
                <a:cubicBezTo>
                  <a:pt x="2741587" y="2032276"/>
                  <a:pt x="2741587" y="2025882"/>
                  <a:pt x="2741587" y="2015225"/>
                </a:cubicBezTo>
                <a:cubicBezTo>
                  <a:pt x="2739455" y="2000305"/>
                  <a:pt x="2735192" y="2010962"/>
                  <a:pt x="2735192" y="1987516"/>
                </a:cubicBezTo>
                <a:cubicBezTo>
                  <a:pt x="2730928" y="1989648"/>
                  <a:pt x="2726664" y="1985385"/>
                  <a:pt x="2724532" y="1981122"/>
                </a:cubicBezTo>
                <a:cubicBezTo>
                  <a:pt x="2722400" y="1983253"/>
                  <a:pt x="2722400" y="1989648"/>
                  <a:pt x="2722400" y="1996042"/>
                </a:cubicBezTo>
                <a:cubicBezTo>
                  <a:pt x="2720269" y="1991779"/>
                  <a:pt x="2713873" y="1981122"/>
                  <a:pt x="2716005" y="2002436"/>
                </a:cubicBezTo>
                <a:cubicBezTo>
                  <a:pt x="2711741" y="1998173"/>
                  <a:pt x="2716005" y="1993911"/>
                  <a:pt x="2713873" y="1987516"/>
                </a:cubicBezTo>
                <a:cubicBezTo>
                  <a:pt x="2709609" y="2002436"/>
                  <a:pt x="2707477" y="2008830"/>
                  <a:pt x="2709609" y="2025882"/>
                </a:cubicBezTo>
                <a:cubicBezTo>
                  <a:pt x="2707477" y="2032276"/>
                  <a:pt x="2707477" y="2006699"/>
                  <a:pt x="2701082" y="2015225"/>
                </a:cubicBezTo>
                <a:cubicBezTo>
                  <a:pt x="2701082" y="2000305"/>
                  <a:pt x="2698950" y="1981122"/>
                  <a:pt x="2692554" y="1974728"/>
                </a:cubicBezTo>
                <a:cubicBezTo>
                  <a:pt x="2692554" y="1993911"/>
                  <a:pt x="2692554" y="2002436"/>
                  <a:pt x="2696818" y="2017356"/>
                </a:cubicBezTo>
                <a:cubicBezTo>
                  <a:pt x="2694686" y="2017356"/>
                  <a:pt x="2694686" y="2010962"/>
                  <a:pt x="2690422" y="2010962"/>
                </a:cubicBezTo>
                <a:cubicBezTo>
                  <a:pt x="2690422" y="2021619"/>
                  <a:pt x="2696818" y="2017356"/>
                  <a:pt x="2696818" y="2025882"/>
                </a:cubicBezTo>
                <a:cubicBezTo>
                  <a:pt x="2692554" y="2038670"/>
                  <a:pt x="2688290" y="2028013"/>
                  <a:pt x="2692554" y="2049327"/>
                </a:cubicBezTo>
                <a:cubicBezTo>
                  <a:pt x="2679763" y="2045065"/>
                  <a:pt x="2673367" y="2025882"/>
                  <a:pt x="2671235" y="1991779"/>
                </a:cubicBezTo>
                <a:cubicBezTo>
                  <a:pt x="2664840" y="1989648"/>
                  <a:pt x="2666972" y="1996042"/>
                  <a:pt x="2662708" y="2002436"/>
                </a:cubicBezTo>
                <a:cubicBezTo>
                  <a:pt x="2662708" y="2010962"/>
                  <a:pt x="2666972" y="2008830"/>
                  <a:pt x="2666972" y="2021619"/>
                </a:cubicBezTo>
                <a:cubicBezTo>
                  <a:pt x="2654180" y="2013093"/>
                  <a:pt x="2654180" y="1985385"/>
                  <a:pt x="2647785" y="1970465"/>
                </a:cubicBezTo>
                <a:cubicBezTo>
                  <a:pt x="2652049" y="1976859"/>
                  <a:pt x="2645653" y="1985385"/>
                  <a:pt x="2643521" y="1991779"/>
                </a:cubicBezTo>
                <a:cubicBezTo>
                  <a:pt x="2641389" y="1974728"/>
                  <a:pt x="2641389" y="1991779"/>
                  <a:pt x="2634994" y="1985385"/>
                </a:cubicBezTo>
                <a:cubicBezTo>
                  <a:pt x="2634994" y="1968334"/>
                  <a:pt x="2639257" y="1987516"/>
                  <a:pt x="2641389" y="1976859"/>
                </a:cubicBezTo>
                <a:cubicBezTo>
                  <a:pt x="2637126" y="1968334"/>
                  <a:pt x="2634994" y="1966202"/>
                  <a:pt x="2634994" y="1951282"/>
                </a:cubicBezTo>
                <a:cubicBezTo>
                  <a:pt x="2628598" y="1966202"/>
                  <a:pt x="2632862" y="1938494"/>
                  <a:pt x="2628598" y="1953414"/>
                </a:cubicBezTo>
                <a:cubicBezTo>
                  <a:pt x="2624334" y="1951282"/>
                  <a:pt x="2628598" y="1940625"/>
                  <a:pt x="2624334" y="1938494"/>
                </a:cubicBezTo>
                <a:cubicBezTo>
                  <a:pt x="2620071" y="1936362"/>
                  <a:pt x="2626466" y="1959808"/>
                  <a:pt x="2620071" y="1953414"/>
                </a:cubicBezTo>
                <a:cubicBezTo>
                  <a:pt x="2622202" y="1959808"/>
                  <a:pt x="2624334" y="1970465"/>
                  <a:pt x="2630730" y="1968334"/>
                </a:cubicBezTo>
                <a:cubicBezTo>
                  <a:pt x="2628598" y="1976859"/>
                  <a:pt x="2626466" y="1972596"/>
                  <a:pt x="2622202" y="1970465"/>
                </a:cubicBezTo>
                <a:cubicBezTo>
                  <a:pt x="2622202" y="1987516"/>
                  <a:pt x="2624334" y="1985385"/>
                  <a:pt x="2626466" y="1987516"/>
                </a:cubicBezTo>
                <a:cubicBezTo>
                  <a:pt x="2624334" y="1991779"/>
                  <a:pt x="2626466" y="2000305"/>
                  <a:pt x="2622202" y="1998173"/>
                </a:cubicBezTo>
                <a:cubicBezTo>
                  <a:pt x="2634994" y="2004568"/>
                  <a:pt x="2647785" y="2055722"/>
                  <a:pt x="2660576" y="2038670"/>
                </a:cubicBezTo>
                <a:cubicBezTo>
                  <a:pt x="2660576" y="2055722"/>
                  <a:pt x="2666972" y="2051459"/>
                  <a:pt x="2666972" y="2068510"/>
                </a:cubicBezTo>
                <a:cubicBezTo>
                  <a:pt x="2656312" y="2057853"/>
                  <a:pt x="2647785" y="2045065"/>
                  <a:pt x="2637126" y="2032276"/>
                </a:cubicBezTo>
                <a:cubicBezTo>
                  <a:pt x="2628598" y="2021619"/>
                  <a:pt x="2624334" y="2017356"/>
                  <a:pt x="2615807" y="2010962"/>
                </a:cubicBezTo>
                <a:cubicBezTo>
                  <a:pt x="2620071" y="2015225"/>
                  <a:pt x="2611543" y="1998173"/>
                  <a:pt x="2609411" y="2004568"/>
                </a:cubicBezTo>
                <a:cubicBezTo>
                  <a:pt x="2611543" y="2017356"/>
                  <a:pt x="2620071" y="2017356"/>
                  <a:pt x="2615807" y="2032276"/>
                </a:cubicBezTo>
                <a:cubicBezTo>
                  <a:pt x="2617939" y="2036539"/>
                  <a:pt x="2622202" y="2042933"/>
                  <a:pt x="2624334" y="2047196"/>
                </a:cubicBezTo>
                <a:cubicBezTo>
                  <a:pt x="2626466" y="2055722"/>
                  <a:pt x="2624334" y="2057853"/>
                  <a:pt x="2624334" y="2062116"/>
                </a:cubicBezTo>
                <a:cubicBezTo>
                  <a:pt x="2626466" y="2070642"/>
                  <a:pt x="2630730" y="2068510"/>
                  <a:pt x="2634994" y="2074904"/>
                </a:cubicBezTo>
                <a:cubicBezTo>
                  <a:pt x="2637126" y="2074904"/>
                  <a:pt x="2634994" y="2066379"/>
                  <a:pt x="2637126" y="2062116"/>
                </a:cubicBezTo>
                <a:cubicBezTo>
                  <a:pt x="2639257" y="2062116"/>
                  <a:pt x="2639257" y="2074904"/>
                  <a:pt x="2637126" y="2074904"/>
                </a:cubicBezTo>
                <a:cubicBezTo>
                  <a:pt x="2649917" y="2098350"/>
                  <a:pt x="2671235" y="2119664"/>
                  <a:pt x="2684027" y="2121796"/>
                </a:cubicBezTo>
                <a:cubicBezTo>
                  <a:pt x="2688290" y="2115401"/>
                  <a:pt x="2690422" y="2155898"/>
                  <a:pt x="2686159" y="2166555"/>
                </a:cubicBezTo>
                <a:cubicBezTo>
                  <a:pt x="2690422" y="2175081"/>
                  <a:pt x="2694686" y="2183607"/>
                  <a:pt x="2701082" y="2185738"/>
                </a:cubicBezTo>
                <a:cubicBezTo>
                  <a:pt x="2701082" y="2183607"/>
                  <a:pt x="2698950" y="2164424"/>
                  <a:pt x="2705345" y="2162293"/>
                </a:cubicBezTo>
                <a:cubicBezTo>
                  <a:pt x="2703214" y="2181475"/>
                  <a:pt x="2709609" y="2181475"/>
                  <a:pt x="2711741" y="2172950"/>
                </a:cubicBezTo>
                <a:cubicBezTo>
                  <a:pt x="2709609" y="2170818"/>
                  <a:pt x="2711741" y="2170818"/>
                  <a:pt x="2707477" y="2162293"/>
                </a:cubicBezTo>
                <a:cubicBezTo>
                  <a:pt x="2711741" y="2155898"/>
                  <a:pt x="2713873" y="2147373"/>
                  <a:pt x="2713873" y="2136716"/>
                </a:cubicBezTo>
                <a:cubicBezTo>
                  <a:pt x="2718137" y="2136716"/>
                  <a:pt x="2718137" y="2147373"/>
                  <a:pt x="2720269" y="2149504"/>
                </a:cubicBezTo>
                <a:cubicBezTo>
                  <a:pt x="2720269" y="2162293"/>
                  <a:pt x="2713873" y="2151636"/>
                  <a:pt x="2711741" y="2160161"/>
                </a:cubicBezTo>
                <a:cubicBezTo>
                  <a:pt x="2716005" y="2155898"/>
                  <a:pt x="2716005" y="2168687"/>
                  <a:pt x="2720269" y="2172950"/>
                </a:cubicBezTo>
                <a:cubicBezTo>
                  <a:pt x="2713873" y="2181475"/>
                  <a:pt x="2718137" y="2179344"/>
                  <a:pt x="2720269" y="2192132"/>
                </a:cubicBezTo>
                <a:cubicBezTo>
                  <a:pt x="2711741" y="2198527"/>
                  <a:pt x="2707477" y="2181475"/>
                  <a:pt x="2705345" y="2185738"/>
                </a:cubicBezTo>
                <a:cubicBezTo>
                  <a:pt x="2709609" y="2196395"/>
                  <a:pt x="2718137" y="2198527"/>
                  <a:pt x="2713873" y="2226235"/>
                </a:cubicBezTo>
                <a:cubicBezTo>
                  <a:pt x="2718137" y="2236892"/>
                  <a:pt x="2722400" y="2241155"/>
                  <a:pt x="2724532" y="2253944"/>
                </a:cubicBezTo>
                <a:cubicBezTo>
                  <a:pt x="2726664" y="2253944"/>
                  <a:pt x="2724532" y="2241155"/>
                  <a:pt x="2728796" y="2243287"/>
                </a:cubicBezTo>
                <a:cubicBezTo>
                  <a:pt x="2728796" y="2253944"/>
                  <a:pt x="2728796" y="2251812"/>
                  <a:pt x="2730928" y="2260338"/>
                </a:cubicBezTo>
                <a:cubicBezTo>
                  <a:pt x="2733060" y="2258206"/>
                  <a:pt x="2730928" y="2243287"/>
                  <a:pt x="2730928" y="2236892"/>
                </a:cubicBezTo>
                <a:cubicBezTo>
                  <a:pt x="2739455" y="2234761"/>
                  <a:pt x="2735192" y="2258206"/>
                  <a:pt x="2735192" y="2262469"/>
                </a:cubicBezTo>
                <a:cubicBezTo>
                  <a:pt x="2741587" y="2275258"/>
                  <a:pt x="2747983" y="2279521"/>
                  <a:pt x="2752247" y="2290178"/>
                </a:cubicBezTo>
                <a:cubicBezTo>
                  <a:pt x="2754378" y="2290178"/>
                  <a:pt x="2754378" y="2279521"/>
                  <a:pt x="2756510" y="2277389"/>
                </a:cubicBezTo>
                <a:cubicBezTo>
                  <a:pt x="2758642" y="2279521"/>
                  <a:pt x="2760774" y="2290178"/>
                  <a:pt x="2758642" y="2296572"/>
                </a:cubicBezTo>
                <a:cubicBezTo>
                  <a:pt x="2769302" y="2298703"/>
                  <a:pt x="2777829" y="2317886"/>
                  <a:pt x="2792752" y="2324280"/>
                </a:cubicBezTo>
                <a:cubicBezTo>
                  <a:pt x="2790620" y="2332806"/>
                  <a:pt x="2786357" y="2337069"/>
                  <a:pt x="2782093" y="2330675"/>
                </a:cubicBezTo>
                <a:cubicBezTo>
                  <a:pt x="2790620" y="2347726"/>
                  <a:pt x="2803412" y="2356252"/>
                  <a:pt x="2811939" y="2375435"/>
                </a:cubicBezTo>
                <a:cubicBezTo>
                  <a:pt x="2801280" y="2377566"/>
                  <a:pt x="2784225" y="2345595"/>
                  <a:pt x="2771433" y="2337069"/>
                </a:cubicBezTo>
                <a:cubicBezTo>
                  <a:pt x="2769302" y="2339200"/>
                  <a:pt x="2771433" y="2343463"/>
                  <a:pt x="2769302" y="2343463"/>
                </a:cubicBezTo>
                <a:cubicBezTo>
                  <a:pt x="2773565" y="2349857"/>
                  <a:pt x="2794884" y="2388223"/>
                  <a:pt x="2803412" y="2383960"/>
                </a:cubicBezTo>
                <a:cubicBezTo>
                  <a:pt x="2805543" y="2396749"/>
                  <a:pt x="2807675" y="2407406"/>
                  <a:pt x="2814071" y="2411669"/>
                </a:cubicBezTo>
                <a:cubicBezTo>
                  <a:pt x="2792752" y="2398880"/>
                  <a:pt x="2775697" y="2351989"/>
                  <a:pt x="2750115" y="2341332"/>
                </a:cubicBezTo>
                <a:cubicBezTo>
                  <a:pt x="2745851" y="2320018"/>
                  <a:pt x="2735192" y="2324280"/>
                  <a:pt x="2733060" y="2311492"/>
                </a:cubicBezTo>
                <a:cubicBezTo>
                  <a:pt x="2730928" y="2315755"/>
                  <a:pt x="2735192" y="2317886"/>
                  <a:pt x="2730928" y="2313623"/>
                </a:cubicBezTo>
                <a:cubicBezTo>
                  <a:pt x="2728796" y="2315755"/>
                  <a:pt x="2730928" y="2320018"/>
                  <a:pt x="2730928" y="2320018"/>
                </a:cubicBezTo>
                <a:cubicBezTo>
                  <a:pt x="2728796" y="2330675"/>
                  <a:pt x="2726664" y="2309361"/>
                  <a:pt x="2724532" y="2300835"/>
                </a:cubicBezTo>
                <a:cubicBezTo>
                  <a:pt x="2722400" y="2302966"/>
                  <a:pt x="2722400" y="2302966"/>
                  <a:pt x="2718137" y="2300835"/>
                </a:cubicBezTo>
                <a:cubicBezTo>
                  <a:pt x="2718137" y="2302966"/>
                  <a:pt x="2718137" y="2307229"/>
                  <a:pt x="2716005" y="2313623"/>
                </a:cubicBezTo>
                <a:cubicBezTo>
                  <a:pt x="2709609" y="2270995"/>
                  <a:pt x="2690422" y="2281652"/>
                  <a:pt x="2679763" y="2245418"/>
                </a:cubicBezTo>
                <a:cubicBezTo>
                  <a:pt x="2662708" y="2247549"/>
                  <a:pt x="2654180" y="2209184"/>
                  <a:pt x="2637126" y="2215578"/>
                </a:cubicBezTo>
                <a:cubicBezTo>
                  <a:pt x="2645653" y="2239024"/>
                  <a:pt x="2658444" y="2256075"/>
                  <a:pt x="2666972" y="2277389"/>
                </a:cubicBezTo>
                <a:cubicBezTo>
                  <a:pt x="2664840" y="2285915"/>
                  <a:pt x="2660576" y="2262469"/>
                  <a:pt x="2656312" y="2273126"/>
                </a:cubicBezTo>
                <a:cubicBezTo>
                  <a:pt x="2658444" y="2290178"/>
                  <a:pt x="2669104" y="2292309"/>
                  <a:pt x="2675499" y="2290178"/>
                </a:cubicBezTo>
                <a:cubicBezTo>
                  <a:pt x="2684027" y="2311492"/>
                  <a:pt x="2696818" y="2317886"/>
                  <a:pt x="2705345" y="2337069"/>
                </a:cubicBezTo>
                <a:cubicBezTo>
                  <a:pt x="2703214" y="2345595"/>
                  <a:pt x="2696818" y="2332806"/>
                  <a:pt x="2694686" y="2332806"/>
                </a:cubicBezTo>
                <a:cubicBezTo>
                  <a:pt x="2692554" y="2343463"/>
                  <a:pt x="2696818" y="2341332"/>
                  <a:pt x="2698950" y="2347726"/>
                </a:cubicBezTo>
                <a:cubicBezTo>
                  <a:pt x="2696818" y="2356252"/>
                  <a:pt x="2692554" y="2347726"/>
                  <a:pt x="2690422" y="2347726"/>
                </a:cubicBezTo>
                <a:cubicBezTo>
                  <a:pt x="2686159" y="2349857"/>
                  <a:pt x="2686159" y="2366909"/>
                  <a:pt x="2684027" y="2371172"/>
                </a:cubicBezTo>
                <a:cubicBezTo>
                  <a:pt x="2675499" y="2362646"/>
                  <a:pt x="2664840" y="2341332"/>
                  <a:pt x="2654180" y="2330675"/>
                </a:cubicBezTo>
                <a:cubicBezTo>
                  <a:pt x="2652049" y="2330675"/>
                  <a:pt x="2654180" y="2341332"/>
                  <a:pt x="2652049" y="2339200"/>
                </a:cubicBezTo>
                <a:cubicBezTo>
                  <a:pt x="2664840" y="2366909"/>
                  <a:pt x="2679763" y="2386092"/>
                  <a:pt x="2696818" y="2407406"/>
                </a:cubicBezTo>
                <a:cubicBezTo>
                  <a:pt x="2703214" y="2426589"/>
                  <a:pt x="2711741" y="2439377"/>
                  <a:pt x="2720269" y="2454297"/>
                </a:cubicBezTo>
                <a:cubicBezTo>
                  <a:pt x="2730928" y="2479874"/>
                  <a:pt x="2745851" y="2490531"/>
                  <a:pt x="2754378" y="2516108"/>
                </a:cubicBezTo>
                <a:cubicBezTo>
                  <a:pt x="2758642" y="2528897"/>
                  <a:pt x="2765038" y="2537422"/>
                  <a:pt x="2769302" y="2548079"/>
                </a:cubicBezTo>
                <a:cubicBezTo>
                  <a:pt x="2784225" y="2582182"/>
                  <a:pt x="2797016" y="2622679"/>
                  <a:pt x="2818335" y="2633336"/>
                </a:cubicBezTo>
                <a:cubicBezTo>
                  <a:pt x="2809807" y="2632271"/>
                  <a:pt x="2801280" y="2626942"/>
                  <a:pt x="2792752" y="2621614"/>
                </a:cubicBezTo>
                <a:lnTo>
                  <a:pt x="2772259" y="2612223"/>
                </a:lnTo>
                <a:lnTo>
                  <a:pt x="2775697" y="2603496"/>
                </a:lnTo>
                <a:cubicBezTo>
                  <a:pt x="2745851" y="2548079"/>
                  <a:pt x="2720269" y="2479874"/>
                  <a:pt x="2684027" y="2435114"/>
                </a:cubicBezTo>
                <a:cubicBezTo>
                  <a:pt x="2681895" y="2437246"/>
                  <a:pt x="2686159" y="2447903"/>
                  <a:pt x="2688290" y="2447903"/>
                </a:cubicBezTo>
                <a:cubicBezTo>
                  <a:pt x="2675499" y="2445771"/>
                  <a:pt x="2660576" y="2422326"/>
                  <a:pt x="2649917" y="2401012"/>
                </a:cubicBezTo>
                <a:cubicBezTo>
                  <a:pt x="2647785" y="2401012"/>
                  <a:pt x="2647785" y="2407406"/>
                  <a:pt x="2647785" y="2407406"/>
                </a:cubicBezTo>
                <a:cubicBezTo>
                  <a:pt x="2643521" y="2394617"/>
                  <a:pt x="2632862" y="2377566"/>
                  <a:pt x="2624334" y="2371172"/>
                </a:cubicBezTo>
                <a:cubicBezTo>
                  <a:pt x="2628598" y="2383960"/>
                  <a:pt x="2632862" y="2386092"/>
                  <a:pt x="2637126" y="2394617"/>
                </a:cubicBezTo>
                <a:cubicBezTo>
                  <a:pt x="2632862" y="2403143"/>
                  <a:pt x="2624334" y="2379697"/>
                  <a:pt x="2617939" y="2394617"/>
                </a:cubicBezTo>
                <a:cubicBezTo>
                  <a:pt x="2611543" y="2383960"/>
                  <a:pt x="2609411" y="2360515"/>
                  <a:pt x="2600884" y="2354120"/>
                </a:cubicBezTo>
                <a:cubicBezTo>
                  <a:pt x="2596620" y="2369040"/>
                  <a:pt x="2590224" y="2351989"/>
                  <a:pt x="2583829" y="2345595"/>
                </a:cubicBezTo>
                <a:cubicBezTo>
                  <a:pt x="2585961" y="2326412"/>
                  <a:pt x="2568906" y="2294441"/>
                  <a:pt x="2558246" y="2298703"/>
                </a:cubicBezTo>
                <a:cubicBezTo>
                  <a:pt x="2560378" y="2283783"/>
                  <a:pt x="2553983" y="2290178"/>
                  <a:pt x="2549719" y="2290178"/>
                </a:cubicBezTo>
                <a:cubicBezTo>
                  <a:pt x="2541191" y="2260338"/>
                  <a:pt x="2528400" y="2262469"/>
                  <a:pt x="2515609" y="2245418"/>
                </a:cubicBezTo>
                <a:cubicBezTo>
                  <a:pt x="2515609" y="2253944"/>
                  <a:pt x="2515609" y="2251812"/>
                  <a:pt x="2515609" y="2264601"/>
                </a:cubicBezTo>
                <a:cubicBezTo>
                  <a:pt x="2511345" y="2309361"/>
                  <a:pt x="2519873" y="2302966"/>
                  <a:pt x="2534796" y="2326412"/>
                </a:cubicBezTo>
                <a:cubicBezTo>
                  <a:pt x="2534796" y="2313623"/>
                  <a:pt x="2528400" y="2302966"/>
                  <a:pt x="2530532" y="2292309"/>
                </a:cubicBezTo>
                <a:cubicBezTo>
                  <a:pt x="2528400" y="2290178"/>
                  <a:pt x="2528400" y="2298703"/>
                  <a:pt x="2524136" y="2296572"/>
                </a:cubicBezTo>
                <a:cubicBezTo>
                  <a:pt x="2524136" y="2290178"/>
                  <a:pt x="2522004" y="2288046"/>
                  <a:pt x="2522004" y="2275258"/>
                </a:cubicBezTo>
                <a:cubicBezTo>
                  <a:pt x="2519873" y="2277389"/>
                  <a:pt x="2522004" y="2283783"/>
                  <a:pt x="2519873" y="2290178"/>
                </a:cubicBezTo>
                <a:cubicBezTo>
                  <a:pt x="2515609" y="2290178"/>
                  <a:pt x="2519873" y="2268864"/>
                  <a:pt x="2515609" y="2268864"/>
                </a:cubicBezTo>
                <a:cubicBezTo>
                  <a:pt x="2522004" y="2256075"/>
                  <a:pt x="2524136" y="2285915"/>
                  <a:pt x="2530532" y="2275258"/>
                </a:cubicBezTo>
                <a:cubicBezTo>
                  <a:pt x="2530532" y="2283783"/>
                  <a:pt x="2530532" y="2296572"/>
                  <a:pt x="2536928" y="2292309"/>
                </a:cubicBezTo>
                <a:cubicBezTo>
                  <a:pt x="2541191" y="2290178"/>
                  <a:pt x="2534796" y="2277389"/>
                  <a:pt x="2541191" y="2279521"/>
                </a:cubicBezTo>
                <a:cubicBezTo>
                  <a:pt x="2541191" y="2288046"/>
                  <a:pt x="2541191" y="2307229"/>
                  <a:pt x="2545455" y="2292309"/>
                </a:cubicBezTo>
                <a:cubicBezTo>
                  <a:pt x="2545455" y="2298703"/>
                  <a:pt x="2547587" y="2305098"/>
                  <a:pt x="2547587" y="2313623"/>
                </a:cubicBezTo>
                <a:cubicBezTo>
                  <a:pt x="2545455" y="2309361"/>
                  <a:pt x="2545455" y="2302966"/>
                  <a:pt x="2541191" y="2305098"/>
                </a:cubicBezTo>
                <a:cubicBezTo>
                  <a:pt x="2543323" y="2315755"/>
                  <a:pt x="2549719" y="2328543"/>
                  <a:pt x="2545455" y="2345595"/>
                </a:cubicBezTo>
                <a:cubicBezTo>
                  <a:pt x="2549719" y="2351989"/>
                  <a:pt x="2553983" y="2360515"/>
                  <a:pt x="2558246" y="2369040"/>
                </a:cubicBezTo>
                <a:cubicBezTo>
                  <a:pt x="2560378" y="2366909"/>
                  <a:pt x="2560378" y="2360515"/>
                  <a:pt x="2562510" y="2349857"/>
                </a:cubicBezTo>
                <a:cubicBezTo>
                  <a:pt x="2568906" y="2356252"/>
                  <a:pt x="2573169" y="2373303"/>
                  <a:pt x="2577433" y="2390354"/>
                </a:cubicBezTo>
                <a:cubicBezTo>
                  <a:pt x="2575301" y="2390354"/>
                  <a:pt x="2573169" y="2390354"/>
                  <a:pt x="2571037" y="2390354"/>
                </a:cubicBezTo>
                <a:cubicBezTo>
                  <a:pt x="2573169" y="2403143"/>
                  <a:pt x="2579565" y="2415931"/>
                  <a:pt x="2583829" y="2415931"/>
                </a:cubicBezTo>
                <a:cubicBezTo>
                  <a:pt x="2590224" y="2409537"/>
                  <a:pt x="2579565" y="2396749"/>
                  <a:pt x="2583829" y="2392486"/>
                </a:cubicBezTo>
                <a:cubicBezTo>
                  <a:pt x="2585961" y="2392486"/>
                  <a:pt x="2585961" y="2398880"/>
                  <a:pt x="2585961" y="2403143"/>
                </a:cubicBezTo>
                <a:cubicBezTo>
                  <a:pt x="2585961" y="2392486"/>
                  <a:pt x="2594488" y="2398880"/>
                  <a:pt x="2594488" y="2409537"/>
                </a:cubicBezTo>
                <a:cubicBezTo>
                  <a:pt x="2592356" y="2411669"/>
                  <a:pt x="2590224" y="2407406"/>
                  <a:pt x="2588092" y="2407406"/>
                </a:cubicBezTo>
                <a:cubicBezTo>
                  <a:pt x="2592356" y="2405274"/>
                  <a:pt x="2592356" y="2437246"/>
                  <a:pt x="2592356" y="2432983"/>
                </a:cubicBezTo>
                <a:cubicBezTo>
                  <a:pt x="2594488" y="2458560"/>
                  <a:pt x="2605147" y="2467086"/>
                  <a:pt x="2611543" y="2488400"/>
                </a:cubicBezTo>
                <a:cubicBezTo>
                  <a:pt x="2615807" y="2494794"/>
                  <a:pt x="2615807" y="2507582"/>
                  <a:pt x="2617939" y="2513977"/>
                </a:cubicBezTo>
                <a:cubicBezTo>
                  <a:pt x="2622202" y="2531028"/>
                  <a:pt x="2630730" y="2535291"/>
                  <a:pt x="2634994" y="2554474"/>
                </a:cubicBezTo>
                <a:cubicBezTo>
                  <a:pt x="2590224" y="2518240"/>
                  <a:pt x="2564642" y="2447903"/>
                  <a:pt x="2528400" y="2386092"/>
                </a:cubicBezTo>
                <a:cubicBezTo>
                  <a:pt x="2526268" y="2390354"/>
                  <a:pt x="2528400" y="2394617"/>
                  <a:pt x="2528400" y="2407406"/>
                </a:cubicBezTo>
                <a:cubicBezTo>
                  <a:pt x="2524136" y="2403143"/>
                  <a:pt x="2524136" y="2392486"/>
                  <a:pt x="2524136" y="2383960"/>
                </a:cubicBezTo>
                <a:cubicBezTo>
                  <a:pt x="2490026" y="2332806"/>
                  <a:pt x="2449521" y="2288046"/>
                  <a:pt x="2413279" y="2251812"/>
                </a:cubicBezTo>
                <a:cubicBezTo>
                  <a:pt x="2413279" y="2245418"/>
                  <a:pt x="2415411" y="2245418"/>
                  <a:pt x="2415411" y="2241155"/>
                </a:cubicBezTo>
                <a:cubicBezTo>
                  <a:pt x="2372773" y="2190001"/>
                  <a:pt x="2330136" y="2143110"/>
                  <a:pt x="2287499" y="2094087"/>
                </a:cubicBezTo>
                <a:cubicBezTo>
                  <a:pt x="2285367" y="2094087"/>
                  <a:pt x="2287499" y="2098350"/>
                  <a:pt x="2287499" y="2102613"/>
                </a:cubicBezTo>
                <a:cubicBezTo>
                  <a:pt x="2274707" y="2079167"/>
                  <a:pt x="2261916" y="2068510"/>
                  <a:pt x="2251257" y="2066379"/>
                </a:cubicBezTo>
                <a:cubicBezTo>
                  <a:pt x="2257652" y="2068510"/>
                  <a:pt x="2251257" y="2087693"/>
                  <a:pt x="2246993" y="2079167"/>
                </a:cubicBezTo>
                <a:cubicBezTo>
                  <a:pt x="2244861" y="2094087"/>
                  <a:pt x="2253389" y="2079167"/>
                  <a:pt x="2251257" y="2091956"/>
                </a:cubicBezTo>
                <a:cubicBezTo>
                  <a:pt x="2238465" y="2081299"/>
                  <a:pt x="2232070" y="2070642"/>
                  <a:pt x="2219279" y="2066379"/>
                </a:cubicBezTo>
                <a:cubicBezTo>
                  <a:pt x="2219279" y="2062116"/>
                  <a:pt x="2219279" y="2055722"/>
                  <a:pt x="2219279" y="2055722"/>
                </a:cubicBezTo>
                <a:cubicBezTo>
                  <a:pt x="2234202" y="2045065"/>
                  <a:pt x="2229938" y="2072773"/>
                  <a:pt x="2246993" y="2077036"/>
                </a:cubicBezTo>
                <a:cubicBezTo>
                  <a:pt x="2249125" y="2072773"/>
                  <a:pt x="2246993" y="2070642"/>
                  <a:pt x="2249125" y="2066379"/>
                </a:cubicBezTo>
                <a:cubicBezTo>
                  <a:pt x="2249125" y="2055722"/>
                  <a:pt x="2240597" y="2064247"/>
                  <a:pt x="2242729" y="2049327"/>
                </a:cubicBezTo>
                <a:cubicBezTo>
                  <a:pt x="2225674" y="2068510"/>
                  <a:pt x="2227806" y="2008830"/>
                  <a:pt x="2215015" y="2015225"/>
                </a:cubicBezTo>
                <a:cubicBezTo>
                  <a:pt x="2212883" y="2015225"/>
                  <a:pt x="2212883" y="2021619"/>
                  <a:pt x="2212883" y="2025882"/>
                </a:cubicBezTo>
                <a:cubicBezTo>
                  <a:pt x="2206487" y="2025882"/>
                  <a:pt x="2204356" y="2013093"/>
                  <a:pt x="2202224" y="1998173"/>
                </a:cubicBezTo>
                <a:cubicBezTo>
                  <a:pt x="2195828" y="1996042"/>
                  <a:pt x="2193696" y="2000305"/>
                  <a:pt x="2191564" y="2008830"/>
                </a:cubicBezTo>
                <a:cubicBezTo>
                  <a:pt x="2189432" y="2004568"/>
                  <a:pt x="2189432" y="1996042"/>
                  <a:pt x="2187301" y="1991779"/>
                </a:cubicBezTo>
                <a:cubicBezTo>
                  <a:pt x="2180905" y="1987516"/>
                  <a:pt x="2183037" y="2004568"/>
                  <a:pt x="2178773" y="2002436"/>
                </a:cubicBezTo>
                <a:cubicBezTo>
                  <a:pt x="2178773" y="1989648"/>
                  <a:pt x="2176641" y="1983253"/>
                  <a:pt x="2176641" y="1974728"/>
                </a:cubicBezTo>
                <a:cubicBezTo>
                  <a:pt x="2168114" y="1993911"/>
                  <a:pt x="2159586" y="1968334"/>
                  <a:pt x="2148927" y="1985385"/>
                </a:cubicBezTo>
                <a:cubicBezTo>
                  <a:pt x="2146795" y="1947019"/>
                  <a:pt x="2131872" y="1976859"/>
                  <a:pt x="2116949" y="1968334"/>
                </a:cubicBezTo>
                <a:cubicBezTo>
                  <a:pt x="2116949" y="1964071"/>
                  <a:pt x="2116949" y="1959808"/>
                  <a:pt x="2116949" y="1955545"/>
                </a:cubicBezTo>
                <a:cubicBezTo>
                  <a:pt x="2097762" y="1968334"/>
                  <a:pt x="2091366" y="1927837"/>
                  <a:pt x="2074311" y="1934231"/>
                </a:cubicBezTo>
                <a:cubicBezTo>
                  <a:pt x="2080707" y="1921442"/>
                  <a:pt x="2070048" y="1919311"/>
                  <a:pt x="2074311" y="1904391"/>
                </a:cubicBezTo>
                <a:cubicBezTo>
                  <a:pt x="2065784" y="1885208"/>
                  <a:pt x="2057256" y="1915048"/>
                  <a:pt x="2048729" y="1915048"/>
                </a:cubicBezTo>
                <a:cubicBezTo>
                  <a:pt x="2042333" y="1897997"/>
                  <a:pt x="2033806" y="1910785"/>
                  <a:pt x="2027410" y="1897997"/>
                </a:cubicBezTo>
                <a:cubicBezTo>
                  <a:pt x="2027410" y="1893734"/>
                  <a:pt x="2029542" y="1895865"/>
                  <a:pt x="2029542" y="1889471"/>
                </a:cubicBezTo>
                <a:cubicBezTo>
                  <a:pt x="2023147" y="1887340"/>
                  <a:pt x="2023147" y="1895865"/>
                  <a:pt x="2016751" y="1893734"/>
                </a:cubicBezTo>
                <a:cubicBezTo>
                  <a:pt x="2014619" y="1883077"/>
                  <a:pt x="2012487" y="1874551"/>
                  <a:pt x="2008223" y="1870288"/>
                </a:cubicBezTo>
                <a:cubicBezTo>
                  <a:pt x="2003960" y="1868157"/>
                  <a:pt x="2012487" y="1883077"/>
                  <a:pt x="2008223" y="1883077"/>
                </a:cubicBezTo>
                <a:cubicBezTo>
                  <a:pt x="2006092" y="1872420"/>
                  <a:pt x="2003960" y="1859631"/>
                  <a:pt x="1995432" y="1857500"/>
                </a:cubicBezTo>
                <a:cubicBezTo>
                  <a:pt x="1995432" y="1857500"/>
                  <a:pt x="1995432" y="1861763"/>
                  <a:pt x="1995432" y="1866025"/>
                </a:cubicBezTo>
                <a:cubicBezTo>
                  <a:pt x="1989037" y="1866025"/>
                  <a:pt x="1989037" y="1861763"/>
                  <a:pt x="1986905" y="1859631"/>
                </a:cubicBezTo>
                <a:cubicBezTo>
                  <a:pt x="1984773" y="1853237"/>
                  <a:pt x="1989037" y="1855368"/>
                  <a:pt x="1989037" y="1848974"/>
                </a:cubicBezTo>
                <a:cubicBezTo>
                  <a:pt x="1986905" y="1836186"/>
                  <a:pt x="1978377" y="1844711"/>
                  <a:pt x="1976245" y="1840448"/>
                </a:cubicBezTo>
                <a:cubicBezTo>
                  <a:pt x="1974113" y="1840448"/>
                  <a:pt x="1982641" y="1857500"/>
                  <a:pt x="1974113" y="1853237"/>
                </a:cubicBezTo>
                <a:cubicBezTo>
                  <a:pt x="1980509" y="1863894"/>
                  <a:pt x="1980509" y="1870288"/>
                  <a:pt x="1991168" y="1866025"/>
                </a:cubicBezTo>
                <a:cubicBezTo>
                  <a:pt x="1993300" y="1872420"/>
                  <a:pt x="1993300" y="1883077"/>
                  <a:pt x="1997564" y="1880945"/>
                </a:cubicBezTo>
                <a:cubicBezTo>
                  <a:pt x="1976245" y="1874551"/>
                  <a:pt x="1959190" y="1848974"/>
                  <a:pt x="1940004" y="1848974"/>
                </a:cubicBezTo>
                <a:cubicBezTo>
                  <a:pt x="1942135" y="1836186"/>
                  <a:pt x="1942135" y="1834054"/>
                  <a:pt x="1937872" y="1831923"/>
                </a:cubicBezTo>
                <a:cubicBezTo>
                  <a:pt x="1933608" y="1834054"/>
                  <a:pt x="1937872" y="1838317"/>
                  <a:pt x="1937872" y="1846843"/>
                </a:cubicBezTo>
                <a:cubicBezTo>
                  <a:pt x="1933608" y="1844711"/>
                  <a:pt x="1929344" y="1840448"/>
                  <a:pt x="1925080" y="1842580"/>
                </a:cubicBezTo>
                <a:cubicBezTo>
                  <a:pt x="1925080" y="1829791"/>
                  <a:pt x="1927212" y="1812740"/>
                  <a:pt x="1918685" y="1817003"/>
                </a:cubicBezTo>
                <a:cubicBezTo>
                  <a:pt x="1922949" y="1814871"/>
                  <a:pt x="1920817" y="1795689"/>
                  <a:pt x="1925080" y="1799951"/>
                </a:cubicBezTo>
                <a:cubicBezTo>
                  <a:pt x="1925080" y="1791426"/>
                  <a:pt x="1920817" y="1795689"/>
                  <a:pt x="1920817" y="1789294"/>
                </a:cubicBezTo>
                <a:cubicBezTo>
                  <a:pt x="1916553" y="1789294"/>
                  <a:pt x="1918685" y="1802083"/>
                  <a:pt x="1918685" y="1806346"/>
                </a:cubicBezTo>
                <a:cubicBezTo>
                  <a:pt x="1914421" y="1804214"/>
                  <a:pt x="1916553" y="1804214"/>
                  <a:pt x="1912289" y="1806346"/>
                </a:cubicBezTo>
                <a:cubicBezTo>
                  <a:pt x="1910157" y="1821266"/>
                  <a:pt x="1912289" y="1819134"/>
                  <a:pt x="1912289" y="1829791"/>
                </a:cubicBezTo>
                <a:cubicBezTo>
                  <a:pt x="1908025" y="1831923"/>
                  <a:pt x="1905894" y="1827660"/>
                  <a:pt x="1901630" y="1823397"/>
                </a:cubicBezTo>
                <a:cubicBezTo>
                  <a:pt x="1905894" y="1821266"/>
                  <a:pt x="1908025" y="1812740"/>
                  <a:pt x="1910157" y="1806346"/>
                </a:cubicBezTo>
                <a:cubicBezTo>
                  <a:pt x="1910157" y="1797820"/>
                  <a:pt x="1905894" y="1797820"/>
                  <a:pt x="1903762" y="1791426"/>
                </a:cubicBezTo>
                <a:cubicBezTo>
                  <a:pt x="1899498" y="1799951"/>
                  <a:pt x="1908025" y="1808477"/>
                  <a:pt x="1901630" y="1808477"/>
                </a:cubicBezTo>
                <a:cubicBezTo>
                  <a:pt x="1901630" y="1793557"/>
                  <a:pt x="1899498" y="1808477"/>
                  <a:pt x="1895234" y="1806346"/>
                </a:cubicBezTo>
                <a:cubicBezTo>
                  <a:pt x="1895234" y="1795689"/>
                  <a:pt x="1897366" y="1797820"/>
                  <a:pt x="1897366" y="1789294"/>
                </a:cubicBezTo>
                <a:cubicBezTo>
                  <a:pt x="1895234" y="1802083"/>
                  <a:pt x="1895234" y="1782900"/>
                  <a:pt x="1888839" y="1785031"/>
                </a:cubicBezTo>
                <a:cubicBezTo>
                  <a:pt x="1886707" y="1789294"/>
                  <a:pt x="1893102" y="1804214"/>
                  <a:pt x="1888839" y="1806346"/>
                </a:cubicBezTo>
                <a:cubicBezTo>
                  <a:pt x="1890970" y="1817003"/>
                  <a:pt x="1899498" y="1802083"/>
                  <a:pt x="1901630" y="1825528"/>
                </a:cubicBezTo>
                <a:cubicBezTo>
                  <a:pt x="1897366" y="1831923"/>
                  <a:pt x="1895234" y="1821266"/>
                  <a:pt x="1893102" y="1819134"/>
                </a:cubicBezTo>
                <a:cubicBezTo>
                  <a:pt x="1876047" y="1808477"/>
                  <a:pt x="1852597" y="1812740"/>
                  <a:pt x="1846201" y="1785031"/>
                </a:cubicBezTo>
                <a:cubicBezTo>
                  <a:pt x="1854729" y="1782900"/>
                  <a:pt x="1861124" y="1795689"/>
                  <a:pt x="1865388" y="1791426"/>
                </a:cubicBezTo>
                <a:cubicBezTo>
                  <a:pt x="1867520" y="1791426"/>
                  <a:pt x="1865388" y="1778637"/>
                  <a:pt x="1865388" y="1767980"/>
                </a:cubicBezTo>
                <a:cubicBezTo>
                  <a:pt x="1863256" y="1774374"/>
                  <a:pt x="1858992" y="1778637"/>
                  <a:pt x="1856861" y="1785031"/>
                </a:cubicBezTo>
                <a:cubicBezTo>
                  <a:pt x="1854729" y="1774374"/>
                  <a:pt x="1850465" y="1778637"/>
                  <a:pt x="1852597" y="1761586"/>
                </a:cubicBezTo>
                <a:cubicBezTo>
                  <a:pt x="1846201" y="1759454"/>
                  <a:pt x="1850465" y="1770112"/>
                  <a:pt x="1846201" y="1774374"/>
                </a:cubicBezTo>
                <a:cubicBezTo>
                  <a:pt x="1841937" y="1778637"/>
                  <a:pt x="1846201" y="1759454"/>
                  <a:pt x="1848333" y="1761586"/>
                </a:cubicBezTo>
                <a:cubicBezTo>
                  <a:pt x="1848333" y="1755192"/>
                  <a:pt x="1844069" y="1757323"/>
                  <a:pt x="1846201" y="1748797"/>
                </a:cubicBezTo>
                <a:cubicBezTo>
                  <a:pt x="1839806" y="1748797"/>
                  <a:pt x="1841937" y="1765849"/>
                  <a:pt x="1837674" y="1772243"/>
                </a:cubicBezTo>
                <a:cubicBezTo>
                  <a:pt x="1835542" y="1787163"/>
                  <a:pt x="1844069" y="1776506"/>
                  <a:pt x="1841937" y="1789294"/>
                </a:cubicBezTo>
                <a:cubicBezTo>
                  <a:pt x="1839806" y="1793557"/>
                  <a:pt x="1835542" y="1785031"/>
                  <a:pt x="1835542" y="1806346"/>
                </a:cubicBezTo>
                <a:cubicBezTo>
                  <a:pt x="1831278" y="1804214"/>
                  <a:pt x="1837674" y="1787163"/>
                  <a:pt x="1831278" y="1785031"/>
                </a:cubicBezTo>
                <a:cubicBezTo>
                  <a:pt x="1841937" y="1750929"/>
                  <a:pt x="1820619" y="1712563"/>
                  <a:pt x="1807827" y="1738140"/>
                </a:cubicBezTo>
                <a:cubicBezTo>
                  <a:pt x="1812091" y="1721089"/>
                  <a:pt x="1801432" y="1723220"/>
                  <a:pt x="1795036" y="1714695"/>
                </a:cubicBezTo>
                <a:cubicBezTo>
                  <a:pt x="1792904" y="1716826"/>
                  <a:pt x="1795036" y="1727483"/>
                  <a:pt x="1788641" y="1725352"/>
                </a:cubicBezTo>
                <a:cubicBezTo>
                  <a:pt x="1788641" y="1759454"/>
                  <a:pt x="1799300" y="1755192"/>
                  <a:pt x="1803564" y="1772243"/>
                </a:cubicBezTo>
                <a:cubicBezTo>
                  <a:pt x="1792904" y="1767980"/>
                  <a:pt x="1790772" y="1770112"/>
                  <a:pt x="1782245" y="1761586"/>
                </a:cubicBezTo>
                <a:cubicBezTo>
                  <a:pt x="1780113" y="1761586"/>
                  <a:pt x="1780113" y="1774374"/>
                  <a:pt x="1777981" y="1774374"/>
                </a:cubicBezTo>
                <a:cubicBezTo>
                  <a:pt x="1790772" y="1797820"/>
                  <a:pt x="1805696" y="1789294"/>
                  <a:pt x="1820619" y="1806346"/>
                </a:cubicBezTo>
                <a:cubicBezTo>
                  <a:pt x="1820619" y="1817003"/>
                  <a:pt x="1818487" y="1814871"/>
                  <a:pt x="1818487" y="1821266"/>
                </a:cubicBezTo>
                <a:cubicBezTo>
                  <a:pt x="1820619" y="1834054"/>
                  <a:pt x="1831278" y="1836186"/>
                  <a:pt x="1831278" y="1814871"/>
                </a:cubicBezTo>
                <a:cubicBezTo>
                  <a:pt x="1837674" y="1819134"/>
                  <a:pt x="1837674" y="1838317"/>
                  <a:pt x="1837674" y="1848974"/>
                </a:cubicBezTo>
                <a:cubicBezTo>
                  <a:pt x="1844069" y="1848974"/>
                  <a:pt x="1846201" y="1842580"/>
                  <a:pt x="1848333" y="1842580"/>
                </a:cubicBezTo>
                <a:cubicBezTo>
                  <a:pt x="1850465" y="1842580"/>
                  <a:pt x="1848333" y="1857500"/>
                  <a:pt x="1850465" y="1859631"/>
                </a:cubicBezTo>
                <a:cubicBezTo>
                  <a:pt x="1854729" y="1857500"/>
                  <a:pt x="1856861" y="1855368"/>
                  <a:pt x="1854729" y="1831923"/>
                </a:cubicBezTo>
                <a:cubicBezTo>
                  <a:pt x="1863256" y="1825528"/>
                  <a:pt x="1873915" y="1836186"/>
                  <a:pt x="1880311" y="1842580"/>
                </a:cubicBezTo>
                <a:cubicBezTo>
                  <a:pt x="1878179" y="1859631"/>
                  <a:pt x="1882443" y="1857500"/>
                  <a:pt x="1878179" y="1872420"/>
                </a:cubicBezTo>
                <a:cubicBezTo>
                  <a:pt x="1884575" y="1880945"/>
                  <a:pt x="1890970" y="1868157"/>
                  <a:pt x="1895234" y="1866025"/>
                </a:cubicBezTo>
                <a:cubicBezTo>
                  <a:pt x="1897366" y="1872420"/>
                  <a:pt x="1895234" y="1887340"/>
                  <a:pt x="1899498" y="1889471"/>
                </a:cubicBezTo>
                <a:cubicBezTo>
                  <a:pt x="1903762" y="1885208"/>
                  <a:pt x="1908025" y="1880945"/>
                  <a:pt x="1912289" y="1872420"/>
                </a:cubicBezTo>
                <a:cubicBezTo>
                  <a:pt x="1914421" y="1883077"/>
                  <a:pt x="1910157" y="1887340"/>
                  <a:pt x="1912289" y="1895865"/>
                </a:cubicBezTo>
                <a:cubicBezTo>
                  <a:pt x="1914421" y="1895865"/>
                  <a:pt x="1916553" y="1895865"/>
                  <a:pt x="1916553" y="1900128"/>
                </a:cubicBezTo>
                <a:cubicBezTo>
                  <a:pt x="1920817" y="1902260"/>
                  <a:pt x="1918685" y="1885208"/>
                  <a:pt x="1922949" y="1889471"/>
                </a:cubicBezTo>
                <a:cubicBezTo>
                  <a:pt x="1922949" y="1902260"/>
                  <a:pt x="1927212" y="1902260"/>
                  <a:pt x="1929344" y="1906522"/>
                </a:cubicBezTo>
                <a:cubicBezTo>
                  <a:pt x="1931476" y="1904391"/>
                  <a:pt x="1933608" y="1895865"/>
                  <a:pt x="1933608" y="1887340"/>
                </a:cubicBezTo>
                <a:cubicBezTo>
                  <a:pt x="1935740" y="1902260"/>
                  <a:pt x="1942135" y="1889471"/>
                  <a:pt x="1944267" y="1876683"/>
                </a:cubicBezTo>
                <a:cubicBezTo>
                  <a:pt x="1944267" y="1885208"/>
                  <a:pt x="1942135" y="1902260"/>
                  <a:pt x="1946399" y="1910785"/>
                </a:cubicBezTo>
                <a:cubicBezTo>
                  <a:pt x="1950663" y="1912917"/>
                  <a:pt x="1950663" y="1904391"/>
                  <a:pt x="1954927" y="1906522"/>
                </a:cubicBezTo>
                <a:cubicBezTo>
                  <a:pt x="1957058" y="1932099"/>
                  <a:pt x="1974113" y="1910785"/>
                  <a:pt x="1976245" y="1936362"/>
                </a:cubicBezTo>
                <a:cubicBezTo>
                  <a:pt x="1980509" y="1929968"/>
                  <a:pt x="1980509" y="1917179"/>
                  <a:pt x="1980509" y="1910785"/>
                </a:cubicBezTo>
                <a:cubicBezTo>
                  <a:pt x="1982641" y="1912917"/>
                  <a:pt x="1984773" y="1912917"/>
                  <a:pt x="1986905" y="1917179"/>
                </a:cubicBezTo>
                <a:cubicBezTo>
                  <a:pt x="1984773" y="1925705"/>
                  <a:pt x="1978377" y="1919311"/>
                  <a:pt x="1982641" y="1936362"/>
                </a:cubicBezTo>
                <a:cubicBezTo>
                  <a:pt x="1984773" y="1915048"/>
                  <a:pt x="1991168" y="1940625"/>
                  <a:pt x="1995432" y="1944888"/>
                </a:cubicBezTo>
                <a:cubicBezTo>
                  <a:pt x="1999696" y="1934231"/>
                  <a:pt x="2001828" y="1944888"/>
                  <a:pt x="2006092" y="1944888"/>
                </a:cubicBezTo>
                <a:cubicBezTo>
                  <a:pt x="2010355" y="1940625"/>
                  <a:pt x="2003960" y="1938494"/>
                  <a:pt x="2006092" y="1929968"/>
                </a:cubicBezTo>
                <a:cubicBezTo>
                  <a:pt x="2010355" y="1929968"/>
                  <a:pt x="2014619" y="1936362"/>
                  <a:pt x="2018883" y="1936362"/>
                </a:cubicBezTo>
                <a:cubicBezTo>
                  <a:pt x="2016751" y="1942757"/>
                  <a:pt x="2014619" y="1940625"/>
                  <a:pt x="2012487" y="1940625"/>
                </a:cubicBezTo>
                <a:cubicBezTo>
                  <a:pt x="2021015" y="1968334"/>
                  <a:pt x="2027410" y="1953414"/>
                  <a:pt x="2040201" y="1957676"/>
                </a:cubicBezTo>
                <a:cubicBezTo>
                  <a:pt x="2035938" y="1951282"/>
                  <a:pt x="2038070" y="1949151"/>
                  <a:pt x="2042333" y="1953414"/>
                </a:cubicBezTo>
                <a:cubicBezTo>
                  <a:pt x="2044465" y="1955545"/>
                  <a:pt x="2042333" y="1942757"/>
                  <a:pt x="2042333" y="1938494"/>
                </a:cubicBezTo>
                <a:cubicBezTo>
                  <a:pt x="2038070" y="1927837"/>
                  <a:pt x="2033806" y="1932099"/>
                  <a:pt x="2025278" y="1929968"/>
                </a:cubicBezTo>
                <a:cubicBezTo>
                  <a:pt x="2023147" y="1923574"/>
                  <a:pt x="2025278" y="1917179"/>
                  <a:pt x="2021015" y="1912917"/>
                </a:cubicBezTo>
                <a:cubicBezTo>
                  <a:pt x="2018883" y="1915048"/>
                  <a:pt x="2018883" y="1921442"/>
                  <a:pt x="2016751" y="1921442"/>
                </a:cubicBezTo>
                <a:cubicBezTo>
                  <a:pt x="2021015" y="1908654"/>
                  <a:pt x="2012487" y="1912917"/>
                  <a:pt x="2012487" y="1900128"/>
                </a:cubicBezTo>
                <a:cubicBezTo>
                  <a:pt x="2033806" y="1915048"/>
                  <a:pt x="2052993" y="1936362"/>
                  <a:pt x="2070048" y="1961939"/>
                </a:cubicBezTo>
                <a:cubicBezTo>
                  <a:pt x="2072180" y="1961939"/>
                  <a:pt x="2072180" y="1957676"/>
                  <a:pt x="2074311" y="1953414"/>
                </a:cubicBezTo>
                <a:cubicBezTo>
                  <a:pt x="2076443" y="1961939"/>
                  <a:pt x="2078575" y="1970465"/>
                  <a:pt x="2078575" y="1981122"/>
                </a:cubicBezTo>
                <a:cubicBezTo>
                  <a:pt x="2087103" y="1972596"/>
                  <a:pt x="2091366" y="1993911"/>
                  <a:pt x="2097762" y="1987516"/>
                </a:cubicBezTo>
                <a:cubicBezTo>
                  <a:pt x="2099894" y="1985385"/>
                  <a:pt x="2093498" y="1983253"/>
                  <a:pt x="2095630" y="1974728"/>
                </a:cubicBezTo>
                <a:cubicBezTo>
                  <a:pt x="2102026" y="1976859"/>
                  <a:pt x="2104158" y="1987516"/>
                  <a:pt x="2106289" y="1998173"/>
                </a:cubicBezTo>
                <a:cubicBezTo>
                  <a:pt x="2112685" y="1996042"/>
                  <a:pt x="2114817" y="1983253"/>
                  <a:pt x="2123344" y="1987516"/>
                </a:cubicBezTo>
                <a:cubicBezTo>
                  <a:pt x="2114817" y="2002436"/>
                  <a:pt x="2127608" y="2017356"/>
                  <a:pt x="2134004" y="2008830"/>
                </a:cubicBezTo>
                <a:cubicBezTo>
                  <a:pt x="2136136" y="2025882"/>
                  <a:pt x="2144663" y="2025882"/>
                  <a:pt x="2148927" y="2019488"/>
                </a:cubicBezTo>
                <a:cubicBezTo>
                  <a:pt x="2148927" y="2028013"/>
                  <a:pt x="2155322" y="2032276"/>
                  <a:pt x="2161718" y="2038670"/>
                </a:cubicBezTo>
                <a:cubicBezTo>
                  <a:pt x="2163850" y="2038670"/>
                  <a:pt x="2161718" y="2028013"/>
                  <a:pt x="2163850" y="2025882"/>
                </a:cubicBezTo>
                <a:cubicBezTo>
                  <a:pt x="2163850" y="2049327"/>
                  <a:pt x="2183037" y="2059985"/>
                  <a:pt x="2193696" y="2055722"/>
                </a:cubicBezTo>
                <a:cubicBezTo>
                  <a:pt x="2193696" y="2070642"/>
                  <a:pt x="2202224" y="2068510"/>
                  <a:pt x="2206487" y="2072773"/>
                </a:cubicBezTo>
                <a:cubicBezTo>
                  <a:pt x="2208619" y="2057853"/>
                  <a:pt x="2208619" y="2047196"/>
                  <a:pt x="2212883" y="2038670"/>
                </a:cubicBezTo>
                <a:cubicBezTo>
                  <a:pt x="2215015" y="2049327"/>
                  <a:pt x="2212883" y="2057853"/>
                  <a:pt x="2208619" y="2066379"/>
                </a:cubicBezTo>
                <a:cubicBezTo>
                  <a:pt x="2217147" y="2089824"/>
                  <a:pt x="2229938" y="2089824"/>
                  <a:pt x="2242729" y="2106876"/>
                </a:cubicBezTo>
                <a:cubicBezTo>
                  <a:pt x="2242729" y="2104744"/>
                  <a:pt x="2242729" y="2102613"/>
                  <a:pt x="2242729" y="2102613"/>
                </a:cubicBezTo>
                <a:cubicBezTo>
                  <a:pt x="2293894" y="2155898"/>
                  <a:pt x="2353587" y="2217710"/>
                  <a:pt x="2404751" y="2288046"/>
                </a:cubicBezTo>
                <a:cubicBezTo>
                  <a:pt x="2406883" y="2288046"/>
                  <a:pt x="2406883" y="2279521"/>
                  <a:pt x="2404751" y="2277389"/>
                </a:cubicBezTo>
                <a:cubicBezTo>
                  <a:pt x="2409015" y="2270995"/>
                  <a:pt x="2413279" y="2292309"/>
                  <a:pt x="2417543" y="2302966"/>
                </a:cubicBezTo>
                <a:cubicBezTo>
                  <a:pt x="2423938" y="2290178"/>
                  <a:pt x="2438861" y="2347726"/>
                  <a:pt x="2451653" y="2332806"/>
                </a:cubicBezTo>
                <a:cubicBezTo>
                  <a:pt x="2453785" y="2351989"/>
                  <a:pt x="2464444" y="2364777"/>
                  <a:pt x="2470840" y="2358383"/>
                </a:cubicBezTo>
                <a:cubicBezTo>
                  <a:pt x="2500686" y="2418063"/>
                  <a:pt x="2539059" y="2447903"/>
                  <a:pt x="2568906" y="2507582"/>
                </a:cubicBezTo>
                <a:cubicBezTo>
                  <a:pt x="2585961" y="2509714"/>
                  <a:pt x="2590224" y="2545948"/>
                  <a:pt x="2596620" y="2573656"/>
                </a:cubicBezTo>
                <a:cubicBezTo>
                  <a:pt x="2592356" y="2567262"/>
                  <a:pt x="2592356" y="2550211"/>
                  <a:pt x="2583829" y="2554474"/>
                </a:cubicBezTo>
                <a:cubicBezTo>
                  <a:pt x="2592356" y="2575788"/>
                  <a:pt x="2605147" y="2614153"/>
                  <a:pt x="2613675" y="2605628"/>
                </a:cubicBezTo>
                <a:cubicBezTo>
                  <a:pt x="2615807" y="2612022"/>
                  <a:pt x="2615807" y="2626942"/>
                  <a:pt x="2622202" y="2618416"/>
                </a:cubicBezTo>
                <a:cubicBezTo>
                  <a:pt x="2615807" y="2643993"/>
                  <a:pt x="2632862" y="2635468"/>
                  <a:pt x="2632862" y="2654650"/>
                </a:cubicBezTo>
                <a:cubicBezTo>
                  <a:pt x="2649917" y="2658913"/>
                  <a:pt x="2654180" y="2695147"/>
                  <a:pt x="2666972" y="2695147"/>
                </a:cubicBezTo>
                <a:cubicBezTo>
                  <a:pt x="2671235" y="2697279"/>
                  <a:pt x="2666972" y="2686622"/>
                  <a:pt x="2666972" y="2686622"/>
                </a:cubicBezTo>
                <a:cubicBezTo>
                  <a:pt x="2669104" y="2684490"/>
                  <a:pt x="2675499" y="2693016"/>
                  <a:pt x="2673367" y="2705804"/>
                </a:cubicBezTo>
                <a:cubicBezTo>
                  <a:pt x="2660576" y="2710067"/>
                  <a:pt x="2656312" y="2688753"/>
                  <a:pt x="2645653" y="2686622"/>
                </a:cubicBezTo>
                <a:cubicBezTo>
                  <a:pt x="2643521" y="2699410"/>
                  <a:pt x="2654180" y="2710067"/>
                  <a:pt x="2658444" y="2716462"/>
                </a:cubicBezTo>
                <a:cubicBezTo>
                  <a:pt x="2662708" y="2739907"/>
                  <a:pt x="2671235" y="2752696"/>
                  <a:pt x="2679763" y="2763353"/>
                </a:cubicBezTo>
                <a:cubicBezTo>
                  <a:pt x="2681895" y="2795324"/>
                  <a:pt x="2692554" y="2797455"/>
                  <a:pt x="2698950" y="2820901"/>
                </a:cubicBezTo>
                <a:cubicBezTo>
                  <a:pt x="2705345" y="2816638"/>
                  <a:pt x="2698950" y="2803850"/>
                  <a:pt x="2703214" y="2797455"/>
                </a:cubicBezTo>
                <a:cubicBezTo>
                  <a:pt x="2707477" y="2799587"/>
                  <a:pt x="2707477" y="2814507"/>
                  <a:pt x="2703214" y="2820901"/>
                </a:cubicBezTo>
                <a:cubicBezTo>
                  <a:pt x="2705345" y="2827295"/>
                  <a:pt x="2707477" y="2831558"/>
                  <a:pt x="2711741" y="2833690"/>
                </a:cubicBezTo>
                <a:cubicBezTo>
                  <a:pt x="2711741" y="2850741"/>
                  <a:pt x="2707477" y="2874187"/>
                  <a:pt x="2713873" y="2876318"/>
                </a:cubicBezTo>
                <a:cubicBezTo>
                  <a:pt x="2692554" y="2874187"/>
                  <a:pt x="2681895" y="2799587"/>
                  <a:pt x="2658444" y="2793193"/>
                </a:cubicBezTo>
                <a:cubicBezTo>
                  <a:pt x="2656312" y="2793193"/>
                  <a:pt x="2656312" y="2797455"/>
                  <a:pt x="2654180" y="2797455"/>
                </a:cubicBezTo>
                <a:cubicBezTo>
                  <a:pt x="2643521" y="2786798"/>
                  <a:pt x="2637126" y="2759090"/>
                  <a:pt x="2626466" y="2748433"/>
                </a:cubicBezTo>
                <a:cubicBezTo>
                  <a:pt x="2628598" y="2767616"/>
                  <a:pt x="2643521" y="2771878"/>
                  <a:pt x="2637126" y="2793193"/>
                </a:cubicBezTo>
                <a:cubicBezTo>
                  <a:pt x="2652049" y="2840084"/>
                  <a:pt x="2673367" y="2859267"/>
                  <a:pt x="2688290" y="2897632"/>
                </a:cubicBezTo>
                <a:cubicBezTo>
                  <a:pt x="2671235" y="2886975"/>
                  <a:pt x="2656312" y="2893369"/>
                  <a:pt x="2647785" y="2857135"/>
                </a:cubicBezTo>
                <a:cubicBezTo>
                  <a:pt x="2624334" y="2848610"/>
                  <a:pt x="2609411" y="2801718"/>
                  <a:pt x="2588092" y="2795324"/>
                </a:cubicBezTo>
                <a:cubicBezTo>
                  <a:pt x="2588092" y="2791061"/>
                  <a:pt x="2590224" y="2797455"/>
                  <a:pt x="2590224" y="2795324"/>
                </a:cubicBezTo>
                <a:cubicBezTo>
                  <a:pt x="2568906" y="2750564"/>
                  <a:pt x="2539059" y="2735644"/>
                  <a:pt x="2515609" y="2695147"/>
                </a:cubicBezTo>
                <a:cubicBezTo>
                  <a:pt x="2511345" y="2695147"/>
                  <a:pt x="2507081" y="2695147"/>
                  <a:pt x="2502818" y="2695147"/>
                </a:cubicBezTo>
                <a:cubicBezTo>
                  <a:pt x="2502818" y="2684490"/>
                  <a:pt x="2498554" y="2684490"/>
                  <a:pt x="2498554" y="2671702"/>
                </a:cubicBezTo>
                <a:cubicBezTo>
                  <a:pt x="2477235" y="2658913"/>
                  <a:pt x="2462312" y="2612022"/>
                  <a:pt x="2438861" y="2609891"/>
                </a:cubicBezTo>
                <a:cubicBezTo>
                  <a:pt x="2438861" y="2607759"/>
                  <a:pt x="2438861" y="2603496"/>
                  <a:pt x="2438861" y="2601365"/>
                </a:cubicBezTo>
                <a:cubicBezTo>
                  <a:pt x="2428202" y="2616285"/>
                  <a:pt x="2402620" y="2569394"/>
                  <a:pt x="2387697" y="2580051"/>
                </a:cubicBezTo>
                <a:cubicBezTo>
                  <a:pt x="2385565" y="2556605"/>
                  <a:pt x="2372773" y="2569394"/>
                  <a:pt x="2368510" y="2552342"/>
                </a:cubicBezTo>
                <a:cubicBezTo>
                  <a:pt x="2349323" y="2552342"/>
                  <a:pt x="2330136" y="2522502"/>
                  <a:pt x="2310949" y="2511845"/>
                </a:cubicBezTo>
                <a:cubicBezTo>
                  <a:pt x="2308817" y="2507582"/>
                  <a:pt x="2308817" y="2499057"/>
                  <a:pt x="2306685" y="2492663"/>
                </a:cubicBezTo>
                <a:cubicBezTo>
                  <a:pt x="2300290" y="2492663"/>
                  <a:pt x="2296026" y="2479874"/>
                  <a:pt x="2289630" y="2475611"/>
                </a:cubicBezTo>
                <a:cubicBezTo>
                  <a:pt x="2289630" y="2467086"/>
                  <a:pt x="2298158" y="2479874"/>
                  <a:pt x="2296026" y="2462823"/>
                </a:cubicBezTo>
                <a:cubicBezTo>
                  <a:pt x="2300290" y="2464954"/>
                  <a:pt x="2296026" y="2479874"/>
                  <a:pt x="2304554" y="2479874"/>
                </a:cubicBezTo>
                <a:cubicBezTo>
                  <a:pt x="2304554" y="2477743"/>
                  <a:pt x="2304554" y="2473480"/>
                  <a:pt x="2304554" y="2471348"/>
                </a:cubicBezTo>
                <a:cubicBezTo>
                  <a:pt x="2306685" y="2473480"/>
                  <a:pt x="2315213" y="2501188"/>
                  <a:pt x="2321608" y="2488400"/>
                </a:cubicBezTo>
                <a:cubicBezTo>
                  <a:pt x="2323740" y="2507582"/>
                  <a:pt x="2338663" y="2503320"/>
                  <a:pt x="2342927" y="2511845"/>
                </a:cubicBezTo>
                <a:cubicBezTo>
                  <a:pt x="2338663" y="2520371"/>
                  <a:pt x="2323740" y="2499057"/>
                  <a:pt x="2313081" y="2499057"/>
                </a:cubicBezTo>
                <a:cubicBezTo>
                  <a:pt x="2353587" y="2541685"/>
                  <a:pt x="2400488" y="2558737"/>
                  <a:pt x="2432466" y="2597102"/>
                </a:cubicBezTo>
                <a:cubicBezTo>
                  <a:pt x="2421806" y="2571525"/>
                  <a:pt x="2398356" y="2552342"/>
                  <a:pt x="2383433" y="2528897"/>
                </a:cubicBezTo>
                <a:cubicBezTo>
                  <a:pt x="2381301" y="2531028"/>
                  <a:pt x="2381301" y="2537422"/>
                  <a:pt x="2377037" y="2537422"/>
                </a:cubicBezTo>
                <a:cubicBezTo>
                  <a:pt x="2377037" y="2533160"/>
                  <a:pt x="2377037" y="2528897"/>
                  <a:pt x="2377037" y="2522502"/>
                </a:cubicBezTo>
                <a:cubicBezTo>
                  <a:pt x="2374905" y="2531028"/>
                  <a:pt x="2370642" y="2520371"/>
                  <a:pt x="2370642" y="2526765"/>
                </a:cubicBezTo>
                <a:cubicBezTo>
                  <a:pt x="2366378" y="2522502"/>
                  <a:pt x="2368510" y="2522502"/>
                  <a:pt x="2368510" y="2513977"/>
                </a:cubicBezTo>
                <a:cubicBezTo>
                  <a:pt x="2319477" y="2456428"/>
                  <a:pt x="2270444" y="2405274"/>
                  <a:pt x="2217147" y="2360515"/>
                </a:cubicBezTo>
                <a:cubicBezTo>
                  <a:pt x="2217147" y="2373303"/>
                  <a:pt x="2221411" y="2369040"/>
                  <a:pt x="2223542" y="2375435"/>
                </a:cubicBezTo>
                <a:cubicBezTo>
                  <a:pt x="2219279" y="2383960"/>
                  <a:pt x="2215015" y="2366909"/>
                  <a:pt x="2215015" y="2354120"/>
                </a:cubicBezTo>
                <a:cubicBezTo>
                  <a:pt x="2210751" y="2356252"/>
                  <a:pt x="2210751" y="2362646"/>
                  <a:pt x="2210751" y="2366909"/>
                </a:cubicBezTo>
                <a:cubicBezTo>
                  <a:pt x="2208619" y="2366909"/>
                  <a:pt x="2206487" y="2362646"/>
                  <a:pt x="2208619" y="2354120"/>
                </a:cubicBezTo>
                <a:cubicBezTo>
                  <a:pt x="2178773" y="2337069"/>
                  <a:pt x="2155322" y="2298703"/>
                  <a:pt x="2123344" y="2285915"/>
                </a:cubicBezTo>
                <a:cubicBezTo>
                  <a:pt x="2121213" y="2298703"/>
                  <a:pt x="2125476" y="2298703"/>
                  <a:pt x="2123344" y="2309361"/>
                </a:cubicBezTo>
                <a:cubicBezTo>
                  <a:pt x="2127608" y="2313623"/>
                  <a:pt x="2125476" y="2300835"/>
                  <a:pt x="2129740" y="2302966"/>
                </a:cubicBezTo>
                <a:cubicBezTo>
                  <a:pt x="2131872" y="2326412"/>
                  <a:pt x="2140399" y="2332806"/>
                  <a:pt x="2146795" y="2337069"/>
                </a:cubicBezTo>
                <a:cubicBezTo>
                  <a:pt x="2140399" y="2354120"/>
                  <a:pt x="2153191" y="2351989"/>
                  <a:pt x="2155322" y="2360515"/>
                </a:cubicBezTo>
                <a:cubicBezTo>
                  <a:pt x="2155322" y="2351989"/>
                  <a:pt x="2153191" y="2343463"/>
                  <a:pt x="2151059" y="2341332"/>
                </a:cubicBezTo>
                <a:cubicBezTo>
                  <a:pt x="2151059" y="2332806"/>
                  <a:pt x="2157454" y="2343463"/>
                  <a:pt x="2155322" y="2330675"/>
                </a:cubicBezTo>
                <a:cubicBezTo>
                  <a:pt x="2163850" y="2332806"/>
                  <a:pt x="2168114" y="2345595"/>
                  <a:pt x="2176641" y="2349857"/>
                </a:cubicBezTo>
                <a:cubicBezTo>
                  <a:pt x="2176641" y="2356252"/>
                  <a:pt x="2174509" y="2356252"/>
                  <a:pt x="2174509" y="2360515"/>
                </a:cubicBezTo>
                <a:lnTo>
                  <a:pt x="2185060" y="2376689"/>
                </a:lnTo>
                <a:lnTo>
                  <a:pt x="2185169" y="2377566"/>
                </a:lnTo>
                <a:lnTo>
                  <a:pt x="2185754" y="2377752"/>
                </a:lnTo>
                <a:lnTo>
                  <a:pt x="2198493" y="2397282"/>
                </a:lnTo>
                <a:cubicBezTo>
                  <a:pt x="2207020" y="2407406"/>
                  <a:pt x="2216081" y="2415932"/>
                  <a:pt x="2225674" y="2424457"/>
                </a:cubicBezTo>
                <a:cubicBezTo>
                  <a:pt x="2216081" y="2410070"/>
                  <a:pt x="2207687" y="2389688"/>
                  <a:pt x="2196894" y="2381296"/>
                </a:cubicBezTo>
                <a:lnTo>
                  <a:pt x="2185754" y="2377752"/>
                </a:lnTo>
                <a:lnTo>
                  <a:pt x="2185060" y="2376689"/>
                </a:lnTo>
                <a:lnTo>
                  <a:pt x="2184169" y="2369473"/>
                </a:lnTo>
                <a:cubicBezTo>
                  <a:pt x="2182371" y="2365177"/>
                  <a:pt x="2178773" y="2369573"/>
                  <a:pt x="2178773" y="2358383"/>
                </a:cubicBezTo>
                <a:cubicBezTo>
                  <a:pt x="2189432" y="2343463"/>
                  <a:pt x="2195828" y="2371172"/>
                  <a:pt x="2206487" y="2377566"/>
                </a:cubicBezTo>
                <a:cubicBezTo>
                  <a:pt x="2210751" y="2381829"/>
                  <a:pt x="2217147" y="2377566"/>
                  <a:pt x="2221411" y="2381829"/>
                </a:cubicBezTo>
                <a:cubicBezTo>
                  <a:pt x="2229938" y="2388223"/>
                  <a:pt x="2238465" y="2411669"/>
                  <a:pt x="2246993" y="2401012"/>
                </a:cubicBezTo>
                <a:cubicBezTo>
                  <a:pt x="2251257" y="2435114"/>
                  <a:pt x="2274707" y="2418063"/>
                  <a:pt x="2281103" y="2452166"/>
                </a:cubicBezTo>
                <a:cubicBezTo>
                  <a:pt x="2278971" y="2450034"/>
                  <a:pt x="2278971" y="2454297"/>
                  <a:pt x="2276839" y="2456428"/>
                </a:cubicBezTo>
                <a:cubicBezTo>
                  <a:pt x="2278971" y="2467086"/>
                  <a:pt x="2287499" y="2460691"/>
                  <a:pt x="2287499" y="2475611"/>
                </a:cubicBezTo>
                <a:cubicBezTo>
                  <a:pt x="2276839" y="2469217"/>
                  <a:pt x="2266180" y="2454297"/>
                  <a:pt x="2253389" y="2447903"/>
                </a:cubicBezTo>
                <a:cubicBezTo>
                  <a:pt x="2266180" y="2467086"/>
                  <a:pt x="2281103" y="2486268"/>
                  <a:pt x="2293894" y="2503320"/>
                </a:cubicBezTo>
                <a:cubicBezTo>
                  <a:pt x="2291762" y="2499057"/>
                  <a:pt x="2291762" y="2490531"/>
                  <a:pt x="2287499" y="2488400"/>
                </a:cubicBezTo>
                <a:cubicBezTo>
                  <a:pt x="2289630" y="2484137"/>
                  <a:pt x="2298158" y="2490531"/>
                  <a:pt x="2300290" y="2496925"/>
                </a:cubicBezTo>
                <a:cubicBezTo>
                  <a:pt x="2298158" y="2503320"/>
                  <a:pt x="2298158" y="2503320"/>
                  <a:pt x="2296026" y="2499057"/>
                </a:cubicBezTo>
                <a:cubicBezTo>
                  <a:pt x="2296026" y="2511845"/>
                  <a:pt x="2300290" y="2507582"/>
                  <a:pt x="2300290" y="2522502"/>
                </a:cubicBezTo>
                <a:cubicBezTo>
                  <a:pt x="2298158" y="2520371"/>
                  <a:pt x="2298158" y="2518240"/>
                  <a:pt x="2296026" y="2518240"/>
                </a:cubicBezTo>
                <a:cubicBezTo>
                  <a:pt x="2296026" y="2526765"/>
                  <a:pt x="2296026" y="2533160"/>
                  <a:pt x="2296026" y="2539554"/>
                </a:cubicBezTo>
                <a:cubicBezTo>
                  <a:pt x="2310949" y="2560868"/>
                  <a:pt x="2325872" y="2580051"/>
                  <a:pt x="2342927" y="2599234"/>
                </a:cubicBezTo>
                <a:cubicBezTo>
                  <a:pt x="2342927" y="2599234"/>
                  <a:pt x="2342927" y="2594971"/>
                  <a:pt x="2342927" y="2590708"/>
                </a:cubicBezTo>
                <a:cubicBezTo>
                  <a:pt x="2349323" y="2599234"/>
                  <a:pt x="2355718" y="2605628"/>
                  <a:pt x="2359982" y="2620548"/>
                </a:cubicBezTo>
                <a:cubicBezTo>
                  <a:pt x="2359982" y="2609891"/>
                  <a:pt x="2366378" y="2616285"/>
                  <a:pt x="2366378" y="2631205"/>
                </a:cubicBezTo>
                <a:cubicBezTo>
                  <a:pt x="2394092" y="2646125"/>
                  <a:pt x="2415411" y="2641862"/>
                  <a:pt x="2434598" y="2671702"/>
                </a:cubicBezTo>
                <a:cubicBezTo>
                  <a:pt x="2426070" y="2673833"/>
                  <a:pt x="2413279" y="2661045"/>
                  <a:pt x="2402620" y="2656782"/>
                </a:cubicBezTo>
                <a:cubicBezTo>
                  <a:pt x="2398356" y="2658913"/>
                  <a:pt x="2409015" y="2669570"/>
                  <a:pt x="2402620" y="2667439"/>
                </a:cubicBezTo>
                <a:cubicBezTo>
                  <a:pt x="2398356" y="2646125"/>
                  <a:pt x="2379169" y="2650388"/>
                  <a:pt x="2368510" y="2654650"/>
                </a:cubicBezTo>
                <a:cubicBezTo>
                  <a:pt x="2364246" y="2646125"/>
                  <a:pt x="2351455" y="2635468"/>
                  <a:pt x="2345059" y="2637599"/>
                </a:cubicBezTo>
                <a:cubicBezTo>
                  <a:pt x="2347191" y="2648256"/>
                  <a:pt x="2345059" y="2654650"/>
                  <a:pt x="2347191" y="2663176"/>
                </a:cubicBezTo>
                <a:cubicBezTo>
                  <a:pt x="2342927" y="2675965"/>
                  <a:pt x="2340795" y="2656782"/>
                  <a:pt x="2340795" y="2643993"/>
                </a:cubicBezTo>
                <a:cubicBezTo>
                  <a:pt x="2338663" y="2643993"/>
                  <a:pt x="2336532" y="2639730"/>
                  <a:pt x="2332268" y="2631205"/>
                </a:cubicBezTo>
                <a:cubicBezTo>
                  <a:pt x="2332268" y="2629073"/>
                  <a:pt x="2332268" y="2650388"/>
                  <a:pt x="2334400" y="2646125"/>
                </a:cubicBezTo>
                <a:cubicBezTo>
                  <a:pt x="2330136" y="2652519"/>
                  <a:pt x="2332268" y="2665308"/>
                  <a:pt x="2332268" y="2673833"/>
                </a:cubicBezTo>
                <a:cubicBezTo>
                  <a:pt x="2334400" y="2673833"/>
                  <a:pt x="2334400" y="2669570"/>
                  <a:pt x="2334400" y="2667439"/>
                </a:cubicBezTo>
                <a:cubicBezTo>
                  <a:pt x="2353587" y="2707936"/>
                  <a:pt x="2383433" y="2724987"/>
                  <a:pt x="2404751" y="2761221"/>
                </a:cubicBezTo>
                <a:cubicBezTo>
                  <a:pt x="2406883" y="2746301"/>
                  <a:pt x="2413279" y="2756959"/>
                  <a:pt x="2406883" y="2744170"/>
                </a:cubicBezTo>
                <a:cubicBezTo>
                  <a:pt x="2402620" y="2746301"/>
                  <a:pt x="2409015" y="2750564"/>
                  <a:pt x="2404751" y="2754827"/>
                </a:cubicBezTo>
                <a:cubicBezTo>
                  <a:pt x="2402620" y="2754827"/>
                  <a:pt x="2402620" y="2742039"/>
                  <a:pt x="2400488" y="2737776"/>
                </a:cubicBezTo>
                <a:cubicBezTo>
                  <a:pt x="2400488" y="2739907"/>
                  <a:pt x="2400488" y="2744170"/>
                  <a:pt x="2398356" y="2748433"/>
                </a:cubicBezTo>
                <a:cubicBezTo>
                  <a:pt x="2389828" y="2733513"/>
                  <a:pt x="2379169" y="2724987"/>
                  <a:pt x="2372773" y="2703673"/>
                </a:cubicBezTo>
                <a:cubicBezTo>
                  <a:pt x="2377037" y="2693016"/>
                  <a:pt x="2387697" y="2690885"/>
                  <a:pt x="2385565" y="2673833"/>
                </a:cubicBezTo>
                <a:cubicBezTo>
                  <a:pt x="2426070" y="2720724"/>
                  <a:pt x="2468708" y="2767616"/>
                  <a:pt x="2507081" y="2829427"/>
                </a:cubicBezTo>
                <a:cubicBezTo>
                  <a:pt x="2507081" y="2844347"/>
                  <a:pt x="2511345" y="2846478"/>
                  <a:pt x="2513477" y="2855004"/>
                </a:cubicBezTo>
                <a:cubicBezTo>
                  <a:pt x="2515609" y="2855004"/>
                  <a:pt x="2517741" y="2855004"/>
                  <a:pt x="2519873" y="2859267"/>
                </a:cubicBezTo>
                <a:cubicBezTo>
                  <a:pt x="2522004" y="2865661"/>
                  <a:pt x="2519873" y="2884844"/>
                  <a:pt x="2524136" y="2889107"/>
                </a:cubicBezTo>
                <a:cubicBezTo>
                  <a:pt x="2528400" y="2893369"/>
                  <a:pt x="2524136" y="2872055"/>
                  <a:pt x="2528400" y="2882712"/>
                </a:cubicBezTo>
                <a:cubicBezTo>
                  <a:pt x="2528400" y="2882712"/>
                  <a:pt x="2532664" y="2925341"/>
                  <a:pt x="2539059" y="2904026"/>
                </a:cubicBezTo>
                <a:cubicBezTo>
                  <a:pt x="2539059" y="2925341"/>
                  <a:pt x="2549719" y="2929603"/>
                  <a:pt x="2547587" y="2946655"/>
                </a:cubicBezTo>
                <a:cubicBezTo>
                  <a:pt x="2564642" y="2987152"/>
                  <a:pt x="2588092" y="3016992"/>
                  <a:pt x="2607279" y="3055357"/>
                </a:cubicBezTo>
                <a:cubicBezTo>
                  <a:pt x="2609411" y="3055357"/>
                  <a:pt x="2609411" y="3051094"/>
                  <a:pt x="2611543" y="3051094"/>
                </a:cubicBezTo>
                <a:cubicBezTo>
                  <a:pt x="2634994" y="3104380"/>
                  <a:pt x="2660576" y="3164060"/>
                  <a:pt x="2688290" y="3189637"/>
                </a:cubicBezTo>
                <a:cubicBezTo>
                  <a:pt x="2684027" y="3202425"/>
                  <a:pt x="2675499" y="3181111"/>
                  <a:pt x="2673367" y="3202425"/>
                </a:cubicBezTo>
                <a:cubicBezTo>
                  <a:pt x="2673367" y="3198162"/>
                  <a:pt x="2673367" y="3193899"/>
                  <a:pt x="2673367" y="3189637"/>
                </a:cubicBezTo>
                <a:cubicBezTo>
                  <a:pt x="2634994" y="3134220"/>
                  <a:pt x="2603016" y="3063883"/>
                  <a:pt x="2564642" y="3010597"/>
                </a:cubicBezTo>
                <a:cubicBezTo>
                  <a:pt x="2564642" y="3025517"/>
                  <a:pt x="2571037" y="3021255"/>
                  <a:pt x="2571037" y="3034043"/>
                </a:cubicBezTo>
                <a:cubicBezTo>
                  <a:pt x="2562510" y="3025517"/>
                  <a:pt x="2564642" y="3006335"/>
                  <a:pt x="2558246" y="2999940"/>
                </a:cubicBezTo>
                <a:cubicBezTo>
                  <a:pt x="2553983" y="3002072"/>
                  <a:pt x="2558246" y="3008466"/>
                  <a:pt x="2558246" y="3014860"/>
                </a:cubicBezTo>
                <a:cubicBezTo>
                  <a:pt x="2536928" y="2965838"/>
                  <a:pt x="2502818" y="2923209"/>
                  <a:pt x="2472971" y="2889107"/>
                </a:cubicBezTo>
                <a:cubicBezTo>
                  <a:pt x="2472971" y="2899764"/>
                  <a:pt x="2475103" y="2904026"/>
                  <a:pt x="2479367" y="2906158"/>
                </a:cubicBezTo>
                <a:cubicBezTo>
                  <a:pt x="2477235" y="2912552"/>
                  <a:pt x="2472971" y="2910421"/>
                  <a:pt x="2472971" y="2916815"/>
                </a:cubicBezTo>
                <a:cubicBezTo>
                  <a:pt x="2490026" y="2950918"/>
                  <a:pt x="2515609" y="2967969"/>
                  <a:pt x="2532664" y="2999940"/>
                </a:cubicBezTo>
                <a:cubicBezTo>
                  <a:pt x="2530532" y="3021255"/>
                  <a:pt x="2522004" y="2991415"/>
                  <a:pt x="2519873" y="3010597"/>
                </a:cubicBezTo>
                <a:cubicBezTo>
                  <a:pt x="2504949" y="2978626"/>
                  <a:pt x="2485763" y="2957312"/>
                  <a:pt x="2466576" y="2935998"/>
                </a:cubicBezTo>
                <a:cubicBezTo>
                  <a:pt x="2466576" y="2923209"/>
                  <a:pt x="2460180" y="2923209"/>
                  <a:pt x="2455916" y="2923209"/>
                </a:cubicBezTo>
                <a:cubicBezTo>
                  <a:pt x="2438861" y="2886975"/>
                  <a:pt x="2419675" y="2872055"/>
                  <a:pt x="2398356" y="2848610"/>
                </a:cubicBezTo>
                <a:cubicBezTo>
                  <a:pt x="2368510" y="2814507"/>
                  <a:pt x="2340795" y="2774010"/>
                  <a:pt x="2306685" y="2739907"/>
                </a:cubicBezTo>
                <a:cubicBezTo>
                  <a:pt x="2293894" y="2727119"/>
                  <a:pt x="2278971" y="2707936"/>
                  <a:pt x="2264048" y="2693016"/>
                </a:cubicBezTo>
                <a:cubicBezTo>
                  <a:pt x="2244861" y="2673833"/>
                  <a:pt x="2229938" y="2656782"/>
                  <a:pt x="2208619" y="2646125"/>
                </a:cubicBezTo>
                <a:cubicBezTo>
                  <a:pt x="2208619" y="2639730"/>
                  <a:pt x="2208619" y="2637599"/>
                  <a:pt x="2206487" y="2635468"/>
                </a:cubicBezTo>
                <a:cubicBezTo>
                  <a:pt x="2202224" y="2633336"/>
                  <a:pt x="2202224" y="2641862"/>
                  <a:pt x="2200092" y="2639730"/>
                </a:cubicBezTo>
                <a:cubicBezTo>
                  <a:pt x="2206487" y="2622679"/>
                  <a:pt x="2183037" y="2626942"/>
                  <a:pt x="2187301" y="2618416"/>
                </a:cubicBezTo>
                <a:cubicBezTo>
                  <a:pt x="2185169" y="2618416"/>
                  <a:pt x="2185169" y="2624811"/>
                  <a:pt x="2185169" y="2629073"/>
                </a:cubicBezTo>
                <a:cubicBezTo>
                  <a:pt x="2180905" y="2620548"/>
                  <a:pt x="2176641" y="2612022"/>
                  <a:pt x="2172377" y="2605628"/>
                </a:cubicBezTo>
                <a:cubicBezTo>
                  <a:pt x="2168114" y="2605628"/>
                  <a:pt x="2159586" y="2614153"/>
                  <a:pt x="2159586" y="2594971"/>
                </a:cubicBezTo>
                <a:cubicBezTo>
                  <a:pt x="2157454" y="2597102"/>
                  <a:pt x="2159586" y="2607759"/>
                  <a:pt x="2155322" y="2605628"/>
                </a:cubicBezTo>
                <a:cubicBezTo>
                  <a:pt x="2151059" y="2601365"/>
                  <a:pt x="2157454" y="2592839"/>
                  <a:pt x="2153191" y="2588576"/>
                </a:cubicBezTo>
                <a:cubicBezTo>
                  <a:pt x="2148927" y="2588576"/>
                  <a:pt x="2153191" y="2590708"/>
                  <a:pt x="2153191" y="2599234"/>
                </a:cubicBezTo>
                <a:cubicBezTo>
                  <a:pt x="2140399" y="2594971"/>
                  <a:pt x="2129740" y="2584314"/>
                  <a:pt x="2121213" y="2571525"/>
                </a:cubicBezTo>
                <a:cubicBezTo>
                  <a:pt x="2127608" y="2560868"/>
                  <a:pt x="2140399" y="2584314"/>
                  <a:pt x="2151059" y="2588576"/>
                </a:cubicBezTo>
                <a:cubicBezTo>
                  <a:pt x="2131872" y="2560868"/>
                  <a:pt x="2106289" y="2548079"/>
                  <a:pt x="2084971" y="2528897"/>
                </a:cubicBezTo>
                <a:cubicBezTo>
                  <a:pt x="2080707" y="2531028"/>
                  <a:pt x="2087103" y="2535291"/>
                  <a:pt x="2084971" y="2541685"/>
                </a:cubicBezTo>
                <a:cubicBezTo>
                  <a:pt x="2080707" y="2543817"/>
                  <a:pt x="2080707" y="2535291"/>
                  <a:pt x="2078575" y="2535291"/>
                </a:cubicBezTo>
                <a:cubicBezTo>
                  <a:pt x="2078575" y="2531028"/>
                  <a:pt x="2082839" y="2533160"/>
                  <a:pt x="2082839" y="2528897"/>
                </a:cubicBezTo>
                <a:cubicBezTo>
                  <a:pt x="2076443" y="2522502"/>
                  <a:pt x="2061520" y="2501188"/>
                  <a:pt x="2057256" y="2513977"/>
                </a:cubicBezTo>
                <a:cubicBezTo>
                  <a:pt x="2055125" y="2503320"/>
                  <a:pt x="2038070" y="2490531"/>
                  <a:pt x="2029542" y="2484137"/>
                </a:cubicBezTo>
                <a:cubicBezTo>
                  <a:pt x="1991168" y="2458560"/>
                  <a:pt x="1942135" y="2420194"/>
                  <a:pt x="1905894" y="2396749"/>
                </a:cubicBezTo>
                <a:cubicBezTo>
                  <a:pt x="1903762" y="2396749"/>
                  <a:pt x="1903762" y="2401012"/>
                  <a:pt x="1901630" y="2398880"/>
                </a:cubicBezTo>
                <a:cubicBezTo>
                  <a:pt x="1837674" y="2358383"/>
                  <a:pt x="1758794" y="2307229"/>
                  <a:pt x="1679915" y="2270995"/>
                </a:cubicBezTo>
                <a:cubicBezTo>
                  <a:pt x="1679915" y="2277389"/>
                  <a:pt x="1684179" y="2277389"/>
                  <a:pt x="1686311" y="2281652"/>
                </a:cubicBezTo>
                <a:cubicBezTo>
                  <a:pt x="1654333" y="2245418"/>
                  <a:pt x="1603168" y="2234761"/>
                  <a:pt x="1566926" y="2202790"/>
                </a:cubicBezTo>
                <a:cubicBezTo>
                  <a:pt x="1577585" y="2198527"/>
                  <a:pt x="1603168" y="2219841"/>
                  <a:pt x="1618091" y="2226235"/>
                </a:cubicBezTo>
                <a:lnTo>
                  <a:pt x="1617644" y="2221541"/>
                </a:lnTo>
                <a:lnTo>
                  <a:pt x="1634313" y="2228966"/>
                </a:lnTo>
                <a:cubicBezTo>
                  <a:pt x="1654599" y="2241555"/>
                  <a:pt x="1674585" y="2261936"/>
                  <a:pt x="1696970" y="2266732"/>
                </a:cubicBezTo>
                <a:cubicBezTo>
                  <a:pt x="1699102" y="2266732"/>
                  <a:pt x="1696970" y="2262469"/>
                  <a:pt x="1699102" y="2260338"/>
                </a:cubicBezTo>
                <a:cubicBezTo>
                  <a:pt x="1703366" y="2258206"/>
                  <a:pt x="1701234" y="2268864"/>
                  <a:pt x="1699102" y="2270995"/>
                </a:cubicBezTo>
                <a:cubicBezTo>
                  <a:pt x="1701234" y="2264601"/>
                  <a:pt x="1707629" y="2266732"/>
                  <a:pt x="1714025" y="2270995"/>
                </a:cubicBezTo>
                <a:cubicBezTo>
                  <a:pt x="1760926" y="2309361"/>
                  <a:pt x="1824882" y="2339200"/>
                  <a:pt x="1880311" y="2369040"/>
                </a:cubicBezTo>
                <a:cubicBezTo>
                  <a:pt x="1797168" y="2296572"/>
                  <a:pt x="1701234" y="2228367"/>
                  <a:pt x="1624486" y="2160161"/>
                </a:cubicBezTo>
                <a:cubicBezTo>
                  <a:pt x="1622355" y="2168687"/>
                  <a:pt x="1630882" y="2179344"/>
                  <a:pt x="1637278" y="2177213"/>
                </a:cubicBezTo>
                <a:cubicBezTo>
                  <a:pt x="1645805" y="2196395"/>
                  <a:pt x="1662860" y="2211315"/>
                  <a:pt x="1675651" y="2217710"/>
                </a:cubicBezTo>
                <a:cubicBezTo>
                  <a:pt x="1677783" y="2217710"/>
                  <a:pt x="1679915" y="2221972"/>
                  <a:pt x="1679915" y="2226235"/>
                </a:cubicBezTo>
                <a:cubicBezTo>
                  <a:pt x="1692706" y="2226235"/>
                  <a:pt x="1699102" y="2247549"/>
                  <a:pt x="1714025" y="2253944"/>
                </a:cubicBezTo>
                <a:cubicBezTo>
                  <a:pt x="1682047" y="2241155"/>
                  <a:pt x="1645805" y="2209184"/>
                  <a:pt x="1615959" y="2190001"/>
                </a:cubicBezTo>
                <a:cubicBezTo>
                  <a:pt x="1613827" y="2187870"/>
                  <a:pt x="1613827" y="2194264"/>
                  <a:pt x="1613827" y="2200658"/>
                </a:cubicBezTo>
                <a:cubicBezTo>
                  <a:pt x="1607432" y="2196395"/>
                  <a:pt x="1603168" y="2185738"/>
                  <a:pt x="1594640" y="2185738"/>
                </a:cubicBezTo>
                <a:cubicBezTo>
                  <a:pt x="1601036" y="2198527"/>
                  <a:pt x="1615959" y="2196395"/>
                  <a:pt x="1613827" y="2219841"/>
                </a:cubicBezTo>
                <a:cubicBezTo>
                  <a:pt x="1607432" y="2204921"/>
                  <a:pt x="1592508" y="2209184"/>
                  <a:pt x="1586113" y="2183607"/>
                </a:cubicBezTo>
                <a:cubicBezTo>
                  <a:pt x="1577585" y="2190001"/>
                  <a:pt x="1571190" y="2175081"/>
                  <a:pt x="1562662" y="2168687"/>
                </a:cubicBezTo>
                <a:cubicBezTo>
                  <a:pt x="1573322" y="2158030"/>
                  <a:pt x="1590377" y="2185738"/>
                  <a:pt x="1598904" y="2179344"/>
                </a:cubicBezTo>
                <a:cubicBezTo>
                  <a:pt x="1586113" y="2158030"/>
                  <a:pt x="1566926" y="2149504"/>
                  <a:pt x="1552003" y="2153767"/>
                </a:cubicBezTo>
                <a:cubicBezTo>
                  <a:pt x="1549871" y="2153767"/>
                  <a:pt x="1552003" y="2160161"/>
                  <a:pt x="1552003" y="2166555"/>
                </a:cubicBezTo>
                <a:cubicBezTo>
                  <a:pt x="1547739" y="2166555"/>
                  <a:pt x="1547739" y="2162293"/>
                  <a:pt x="1547739" y="2153767"/>
                </a:cubicBezTo>
                <a:cubicBezTo>
                  <a:pt x="1545607" y="2153767"/>
                  <a:pt x="1545607" y="2162293"/>
                  <a:pt x="1543475" y="2160161"/>
                </a:cubicBezTo>
                <a:cubicBezTo>
                  <a:pt x="1537080" y="2149504"/>
                  <a:pt x="1541343" y="2138847"/>
                  <a:pt x="1537080" y="2132453"/>
                </a:cubicBezTo>
                <a:cubicBezTo>
                  <a:pt x="1532816" y="2132453"/>
                  <a:pt x="1537080" y="2153767"/>
                  <a:pt x="1530684" y="2151636"/>
                </a:cubicBezTo>
                <a:cubicBezTo>
                  <a:pt x="1520025" y="2140978"/>
                  <a:pt x="1513629" y="2132453"/>
                  <a:pt x="1507234" y="2115401"/>
                </a:cubicBezTo>
                <a:cubicBezTo>
                  <a:pt x="1502970" y="2119664"/>
                  <a:pt x="1507234" y="2123927"/>
                  <a:pt x="1505102" y="2128190"/>
                </a:cubicBezTo>
                <a:cubicBezTo>
                  <a:pt x="1498706" y="2126058"/>
                  <a:pt x="1492310" y="2123927"/>
                  <a:pt x="1490179" y="2111139"/>
                </a:cubicBezTo>
                <a:cubicBezTo>
                  <a:pt x="1481651" y="2126058"/>
                  <a:pt x="1477387" y="2104744"/>
                  <a:pt x="1466728" y="2104744"/>
                </a:cubicBezTo>
                <a:cubicBezTo>
                  <a:pt x="1464596" y="2098350"/>
                  <a:pt x="1466728" y="2100481"/>
                  <a:pt x="1466728" y="2091956"/>
                </a:cubicBezTo>
                <a:cubicBezTo>
                  <a:pt x="1460332" y="2085562"/>
                  <a:pt x="1447541" y="2070642"/>
                  <a:pt x="1443277" y="2094087"/>
                </a:cubicBezTo>
                <a:cubicBezTo>
                  <a:pt x="1434750" y="2087693"/>
                  <a:pt x="1417695" y="2070642"/>
                  <a:pt x="1407035" y="2081299"/>
                </a:cubicBezTo>
                <a:cubicBezTo>
                  <a:pt x="1404904" y="2074904"/>
                  <a:pt x="1402772" y="2072773"/>
                  <a:pt x="1402772" y="2062116"/>
                </a:cubicBezTo>
                <a:cubicBezTo>
                  <a:pt x="1396376" y="2064247"/>
                  <a:pt x="1389980" y="2072773"/>
                  <a:pt x="1381453" y="2064247"/>
                </a:cubicBezTo>
                <a:cubicBezTo>
                  <a:pt x="1375057" y="2057853"/>
                  <a:pt x="1377189" y="2062116"/>
                  <a:pt x="1366530" y="2062116"/>
                </a:cubicBezTo>
                <a:cubicBezTo>
                  <a:pt x="1360134" y="2059985"/>
                  <a:pt x="1358002" y="2051459"/>
                  <a:pt x="1353739" y="2057853"/>
                </a:cubicBezTo>
                <a:cubicBezTo>
                  <a:pt x="1362266" y="2062116"/>
                  <a:pt x="1368662" y="2077036"/>
                  <a:pt x="1375057" y="2081299"/>
                </a:cubicBezTo>
                <a:cubicBezTo>
                  <a:pt x="1370794" y="2087693"/>
                  <a:pt x="1366530" y="2085562"/>
                  <a:pt x="1360134" y="2085562"/>
                </a:cubicBezTo>
                <a:cubicBezTo>
                  <a:pt x="1319629" y="2068510"/>
                  <a:pt x="1274859" y="2047196"/>
                  <a:pt x="1219431" y="2042933"/>
                </a:cubicBezTo>
                <a:cubicBezTo>
                  <a:pt x="1217299" y="2045065"/>
                  <a:pt x="1219431" y="2047196"/>
                  <a:pt x="1219431" y="2047196"/>
                </a:cubicBezTo>
                <a:cubicBezTo>
                  <a:pt x="1208771" y="2042933"/>
                  <a:pt x="1189585" y="2038670"/>
                  <a:pt x="1172530" y="2040802"/>
                </a:cubicBezTo>
                <a:cubicBezTo>
                  <a:pt x="1170398" y="2053590"/>
                  <a:pt x="1176793" y="2040802"/>
                  <a:pt x="1174661" y="2053590"/>
                </a:cubicBezTo>
                <a:cubicBezTo>
                  <a:pt x="1164002" y="2053590"/>
                  <a:pt x="1164002" y="2047196"/>
                  <a:pt x="1153343" y="2053590"/>
                </a:cubicBezTo>
                <a:cubicBezTo>
                  <a:pt x="1155475" y="2036539"/>
                  <a:pt x="1146947" y="2040802"/>
                  <a:pt x="1146947" y="2053590"/>
                </a:cubicBezTo>
                <a:cubicBezTo>
                  <a:pt x="1146947" y="2040802"/>
                  <a:pt x="1138420" y="2040802"/>
                  <a:pt x="1132024" y="2038670"/>
                </a:cubicBezTo>
                <a:cubicBezTo>
                  <a:pt x="1132024" y="2045065"/>
                  <a:pt x="1134156" y="2045065"/>
                  <a:pt x="1134156" y="2047196"/>
                </a:cubicBezTo>
                <a:cubicBezTo>
                  <a:pt x="1125628" y="2040802"/>
                  <a:pt x="1108574" y="2038670"/>
                  <a:pt x="1097914" y="2038670"/>
                </a:cubicBezTo>
                <a:cubicBezTo>
                  <a:pt x="1093650" y="2042933"/>
                  <a:pt x="1097914" y="2049327"/>
                  <a:pt x="1093650" y="2053590"/>
                </a:cubicBezTo>
                <a:cubicBezTo>
                  <a:pt x="1087255" y="2030145"/>
                  <a:pt x="1072332" y="2049327"/>
                  <a:pt x="1068068" y="2045065"/>
                </a:cubicBezTo>
                <a:cubicBezTo>
                  <a:pt x="1065936" y="2042933"/>
                  <a:pt x="1059540" y="2045065"/>
                  <a:pt x="1055277" y="2045065"/>
                </a:cubicBezTo>
                <a:cubicBezTo>
                  <a:pt x="1042485" y="2049327"/>
                  <a:pt x="1027562" y="2049327"/>
                  <a:pt x="1019035" y="2066379"/>
                </a:cubicBezTo>
                <a:cubicBezTo>
                  <a:pt x="1004112" y="2053590"/>
                  <a:pt x="989189" y="2074904"/>
                  <a:pt x="976397" y="2074904"/>
                </a:cubicBezTo>
                <a:cubicBezTo>
                  <a:pt x="978529" y="2089824"/>
                  <a:pt x="989189" y="2079167"/>
                  <a:pt x="995584" y="2083430"/>
                </a:cubicBezTo>
                <a:cubicBezTo>
                  <a:pt x="980661" y="2098350"/>
                  <a:pt x="948683" y="2087693"/>
                  <a:pt x="931628" y="2109007"/>
                </a:cubicBezTo>
                <a:cubicBezTo>
                  <a:pt x="931628" y="2106876"/>
                  <a:pt x="929496" y="2104744"/>
                  <a:pt x="927364" y="2102613"/>
                </a:cubicBezTo>
                <a:cubicBezTo>
                  <a:pt x="822903" y="2151636"/>
                  <a:pt x="712045" y="2217710"/>
                  <a:pt x="622507" y="2285915"/>
                </a:cubicBezTo>
                <a:cubicBezTo>
                  <a:pt x="660880" y="2275258"/>
                  <a:pt x="707782" y="2247549"/>
                  <a:pt x="748287" y="2232629"/>
                </a:cubicBezTo>
                <a:cubicBezTo>
                  <a:pt x="750419" y="2234761"/>
                  <a:pt x="748287" y="2239024"/>
                  <a:pt x="748287" y="2241155"/>
                </a:cubicBezTo>
                <a:cubicBezTo>
                  <a:pt x="754683" y="2234761"/>
                  <a:pt x="761078" y="2247549"/>
                  <a:pt x="763210" y="2228367"/>
                </a:cubicBezTo>
                <a:cubicBezTo>
                  <a:pt x="767474" y="2224104"/>
                  <a:pt x="765342" y="2239024"/>
                  <a:pt x="769606" y="2234761"/>
                </a:cubicBezTo>
                <a:cubicBezTo>
                  <a:pt x="773870" y="2239024"/>
                  <a:pt x="771738" y="2224104"/>
                  <a:pt x="773870" y="2221972"/>
                </a:cubicBezTo>
                <a:cubicBezTo>
                  <a:pt x="784529" y="2215578"/>
                  <a:pt x="812243" y="2207052"/>
                  <a:pt x="825034" y="2202790"/>
                </a:cubicBezTo>
                <a:cubicBezTo>
                  <a:pt x="825034" y="2202790"/>
                  <a:pt x="831430" y="2192132"/>
                  <a:pt x="829298" y="2202790"/>
                </a:cubicBezTo>
                <a:cubicBezTo>
                  <a:pt x="833562" y="2200658"/>
                  <a:pt x="829298" y="2209184"/>
                  <a:pt x="827166" y="2209184"/>
                </a:cubicBezTo>
                <a:cubicBezTo>
                  <a:pt x="827166" y="2215578"/>
                  <a:pt x="829298" y="2219841"/>
                  <a:pt x="831430" y="2221972"/>
                </a:cubicBezTo>
                <a:cubicBezTo>
                  <a:pt x="831430" y="2230498"/>
                  <a:pt x="827166" y="2226235"/>
                  <a:pt x="827166" y="2236892"/>
                </a:cubicBezTo>
                <a:cubicBezTo>
                  <a:pt x="831430" y="2236892"/>
                  <a:pt x="835694" y="2236892"/>
                  <a:pt x="835694" y="2226235"/>
                </a:cubicBezTo>
                <a:cubicBezTo>
                  <a:pt x="839958" y="2224104"/>
                  <a:pt x="837826" y="2236892"/>
                  <a:pt x="842089" y="2232629"/>
                </a:cubicBezTo>
                <a:cubicBezTo>
                  <a:pt x="846353" y="2226235"/>
                  <a:pt x="835694" y="2230498"/>
                  <a:pt x="837826" y="2219841"/>
                </a:cubicBezTo>
                <a:cubicBezTo>
                  <a:pt x="842089" y="2228367"/>
                  <a:pt x="842089" y="2207052"/>
                  <a:pt x="844221" y="2202790"/>
                </a:cubicBezTo>
                <a:cubicBezTo>
                  <a:pt x="852749" y="2198527"/>
                  <a:pt x="861276" y="2185738"/>
                  <a:pt x="863408" y="2185738"/>
                </a:cubicBezTo>
                <a:cubicBezTo>
                  <a:pt x="869804" y="2185738"/>
                  <a:pt x="861276" y="2202790"/>
                  <a:pt x="867672" y="2209184"/>
                </a:cubicBezTo>
                <a:cubicBezTo>
                  <a:pt x="863408" y="2217710"/>
                  <a:pt x="859144" y="2221972"/>
                  <a:pt x="852749" y="2226235"/>
                </a:cubicBezTo>
                <a:cubicBezTo>
                  <a:pt x="857013" y="2230498"/>
                  <a:pt x="865540" y="2221972"/>
                  <a:pt x="876199" y="2219841"/>
                </a:cubicBezTo>
                <a:cubicBezTo>
                  <a:pt x="878331" y="2213447"/>
                  <a:pt x="876199" y="2179344"/>
                  <a:pt x="886859" y="2181475"/>
                </a:cubicBezTo>
                <a:cubicBezTo>
                  <a:pt x="884727" y="2204921"/>
                  <a:pt x="891122" y="2200658"/>
                  <a:pt x="895386" y="2207052"/>
                </a:cubicBezTo>
                <a:cubicBezTo>
                  <a:pt x="888991" y="2215578"/>
                  <a:pt x="884727" y="2207052"/>
                  <a:pt x="878331" y="2204921"/>
                </a:cubicBezTo>
                <a:cubicBezTo>
                  <a:pt x="878331" y="2209184"/>
                  <a:pt x="878331" y="2213447"/>
                  <a:pt x="878331" y="2215578"/>
                </a:cubicBezTo>
                <a:cubicBezTo>
                  <a:pt x="886859" y="2219841"/>
                  <a:pt x="899650" y="2215578"/>
                  <a:pt x="906046" y="2209184"/>
                </a:cubicBezTo>
                <a:cubicBezTo>
                  <a:pt x="906046" y="2200658"/>
                  <a:pt x="901782" y="2213447"/>
                  <a:pt x="897518" y="2209184"/>
                </a:cubicBezTo>
                <a:cubicBezTo>
                  <a:pt x="897518" y="2200658"/>
                  <a:pt x="901782" y="2198527"/>
                  <a:pt x="901782" y="2190001"/>
                </a:cubicBezTo>
                <a:cubicBezTo>
                  <a:pt x="903914" y="2198527"/>
                  <a:pt x="910309" y="2202790"/>
                  <a:pt x="912441" y="2192132"/>
                </a:cubicBezTo>
                <a:cubicBezTo>
                  <a:pt x="912441" y="2185738"/>
                  <a:pt x="912441" y="2179344"/>
                  <a:pt x="912441" y="2172950"/>
                </a:cubicBezTo>
                <a:cubicBezTo>
                  <a:pt x="920969" y="2172950"/>
                  <a:pt x="920969" y="2168687"/>
                  <a:pt x="929496" y="2166555"/>
                </a:cubicBezTo>
                <a:cubicBezTo>
                  <a:pt x="929496" y="2170818"/>
                  <a:pt x="929496" y="2175081"/>
                  <a:pt x="931628" y="2175081"/>
                </a:cubicBezTo>
                <a:cubicBezTo>
                  <a:pt x="931628" y="2183607"/>
                  <a:pt x="927364" y="2179344"/>
                  <a:pt x="925232" y="2185738"/>
                </a:cubicBezTo>
                <a:cubicBezTo>
                  <a:pt x="925232" y="2196395"/>
                  <a:pt x="929496" y="2192132"/>
                  <a:pt x="931628" y="2192132"/>
                </a:cubicBezTo>
                <a:cubicBezTo>
                  <a:pt x="927364" y="2207052"/>
                  <a:pt x="923101" y="2194264"/>
                  <a:pt x="918837" y="2202790"/>
                </a:cubicBezTo>
                <a:cubicBezTo>
                  <a:pt x="929496" y="2219841"/>
                  <a:pt x="955079" y="2183607"/>
                  <a:pt x="967870" y="2209184"/>
                </a:cubicBezTo>
                <a:cubicBezTo>
                  <a:pt x="972134" y="2200658"/>
                  <a:pt x="974265" y="2183607"/>
                  <a:pt x="980661" y="2183607"/>
                </a:cubicBezTo>
                <a:cubicBezTo>
                  <a:pt x="982793" y="2175081"/>
                  <a:pt x="978529" y="2177213"/>
                  <a:pt x="978529" y="2172950"/>
                </a:cubicBezTo>
                <a:cubicBezTo>
                  <a:pt x="978529" y="2162293"/>
                  <a:pt x="980661" y="2175081"/>
                  <a:pt x="982793" y="2177213"/>
                </a:cubicBezTo>
                <a:cubicBezTo>
                  <a:pt x="982793" y="2187870"/>
                  <a:pt x="978529" y="2185738"/>
                  <a:pt x="976397" y="2190001"/>
                </a:cubicBezTo>
                <a:cubicBezTo>
                  <a:pt x="982793" y="2209184"/>
                  <a:pt x="991320" y="2179344"/>
                  <a:pt x="993452" y="2166555"/>
                </a:cubicBezTo>
                <a:cubicBezTo>
                  <a:pt x="997716" y="2166555"/>
                  <a:pt x="1004112" y="2168687"/>
                  <a:pt x="1006244" y="2177213"/>
                </a:cubicBezTo>
                <a:cubicBezTo>
                  <a:pt x="1004112" y="2185738"/>
                  <a:pt x="1001980" y="2166555"/>
                  <a:pt x="997716" y="2172950"/>
                </a:cubicBezTo>
                <a:cubicBezTo>
                  <a:pt x="993452" y="2172950"/>
                  <a:pt x="995584" y="2185738"/>
                  <a:pt x="993452" y="2190001"/>
                </a:cubicBezTo>
                <a:cubicBezTo>
                  <a:pt x="999848" y="2196395"/>
                  <a:pt x="1006244" y="2183607"/>
                  <a:pt x="1016903" y="2190001"/>
                </a:cubicBezTo>
                <a:cubicBezTo>
                  <a:pt x="1021167" y="2190001"/>
                  <a:pt x="1019035" y="2175081"/>
                  <a:pt x="1023299" y="2177213"/>
                </a:cubicBezTo>
                <a:cubicBezTo>
                  <a:pt x="1023299" y="2166555"/>
                  <a:pt x="1016903" y="2172950"/>
                  <a:pt x="1019035" y="2160161"/>
                </a:cubicBezTo>
                <a:cubicBezTo>
                  <a:pt x="1021167" y="2158030"/>
                  <a:pt x="1021167" y="2162293"/>
                  <a:pt x="1021167" y="2166555"/>
                </a:cubicBezTo>
                <a:cubicBezTo>
                  <a:pt x="1025430" y="2168687"/>
                  <a:pt x="1023299" y="2153767"/>
                  <a:pt x="1027562" y="2155898"/>
                </a:cubicBezTo>
                <a:cubicBezTo>
                  <a:pt x="1027562" y="2168687"/>
                  <a:pt x="1033958" y="2164424"/>
                  <a:pt x="1036090" y="2170818"/>
                </a:cubicBezTo>
                <a:cubicBezTo>
                  <a:pt x="1033958" y="2177213"/>
                  <a:pt x="1027562" y="2177213"/>
                  <a:pt x="1025430" y="2183607"/>
                </a:cubicBezTo>
                <a:cubicBezTo>
                  <a:pt x="1029694" y="2192132"/>
                  <a:pt x="1038222" y="2185738"/>
                  <a:pt x="1042485" y="2177213"/>
                </a:cubicBezTo>
                <a:cubicBezTo>
                  <a:pt x="1042485" y="2198527"/>
                  <a:pt x="1048881" y="2177213"/>
                  <a:pt x="1053145" y="2187870"/>
                </a:cubicBezTo>
                <a:cubicBezTo>
                  <a:pt x="1053145" y="2198527"/>
                  <a:pt x="1048881" y="2198527"/>
                  <a:pt x="1044617" y="2194264"/>
                </a:cubicBezTo>
                <a:cubicBezTo>
                  <a:pt x="1063804" y="2219841"/>
                  <a:pt x="1085123" y="2202790"/>
                  <a:pt x="1104310" y="2211315"/>
                </a:cubicBezTo>
                <a:cubicBezTo>
                  <a:pt x="1106442" y="2202790"/>
                  <a:pt x="1110705" y="2196395"/>
                  <a:pt x="1112837" y="2204921"/>
                </a:cubicBezTo>
                <a:cubicBezTo>
                  <a:pt x="1110705" y="2179344"/>
                  <a:pt x="1100046" y="2190001"/>
                  <a:pt x="1093650" y="2196395"/>
                </a:cubicBezTo>
                <a:cubicBezTo>
                  <a:pt x="1093650" y="2192132"/>
                  <a:pt x="1093650" y="2187870"/>
                  <a:pt x="1093650" y="2183607"/>
                </a:cubicBezTo>
                <a:cubicBezTo>
                  <a:pt x="1110705" y="2177213"/>
                  <a:pt x="1119233" y="2181475"/>
                  <a:pt x="1136288" y="2183607"/>
                </a:cubicBezTo>
                <a:cubicBezTo>
                  <a:pt x="1132024" y="2204921"/>
                  <a:pt x="1123497" y="2181475"/>
                  <a:pt x="1117101" y="2190001"/>
                </a:cubicBezTo>
                <a:cubicBezTo>
                  <a:pt x="1121365" y="2192132"/>
                  <a:pt x="1121365" y="2204921"/>
                  <a:pt x="1123497" y="2211315"/>
                </a:cubicBezTo>
                <a:cubicBezTo>
                  <a:pt x="1127760" y="2198527"/>
                  <a:pt x="1132024" y="2198527"/>
                  <a:pt x="1138420" y="2211315"/>
                </a:cubicBezTo>
                <a:cubicBezTo>
                  <a:pt x="1151211" y="2192132"/>
                  <a:pt x="1159738" y="2217710"/>
                  <a:pt x="1172530" y="2221972"/>
                </a:cubicBezTo>
                <a:cubicBezTo>
                  <a:pt x="1140551" y="2224104"/>
                  <a:pt x="1102178" y="2224104"/>
                  <a:pt x="1078727" y="2213447"/>
                </a:cubicBezTo>
                <a:cubicBezTo>
                  <a:pt x="1076595" y="2213447"/>
                  <a:pt x="1074463" y="2219841"/>
                  <a:pt x="1074463" y="2224104"/>
                </a:cubicBezTo>
                <a:cubicBezTo>
                  <a:pt x="1023299" y="2221972"/>
                  <a:pt x="967870" y="2234761"/>
                  <a:pt x="929496" y="2260338"/>
                </a:cubicBezTo>
                <a:cubicBezTo>
                  <a:pt x="927364" y="2260338"/>
                  <a:pt x="925232" y="2258206"/>
                  <a:pt x="925232" y="2253944"/>
                </a:cubicBezTo>
                <a:cubicBezTo>
                  <a:pt x="918837" y="2251812"/>
                  <a:pt x="920969" y="2266732"/>
                  <a:pt x="914573" y="2262469"/>
                </a:cubicBezTo>
                <a:cubicBezTo>
                  <a:pt x="912441" y="2266732"/>
                  <a:pt x="910309" y="2270995"/>
                  <a:pt x="910309" y="2283783"/>
                </a:cubicBezTo>
                <a:cubicBezTo>
                  <a:pt x="901782" y="2279521"/>
                  <a:pt x="899650" y="2290178"/>
                  <a:pt x="895386" y="2292309"/>
                </a:cubicBezTo>
                <a:cubicBezTo>
                  <a:pt x="895386" y="2270995"/>
                  <a:pt x="903914" y="2275258"/>
                  <a:pt x="908177" y="2262469"/>
                </a:cubicBezTo>
                <a:cubicBezTo>
                  <a:pt x="901782" y="2241155"/>
                  <a:pt x="893254" y="2268864"/>
                  <a:pt x="886859" y="2273126"/>
                </a:cubicBezTo>
                <a:cubicBezTo>
                  <a:pt x="871936" y="2281652"/>
                  <a:pt x="852749" y="2266732"/>
                  <a:pt x="839958" y="2290178"/>
                </a:cubicBezTo>
                <a:cubicBezTo>
                  <a:pt x="837826" y="2290178"/>
                  <a:pt x="842089" y="2307229"/>
                  <a:pt x="835694" y="2307229"/>
                </a:cubicBezTo>
                <a:cubicBezTo>
                  <a:pt x="835694" y="2298703"/>
                  <a:pt x="837826" y="2298703"/>
                  <a:pt x="837826" y="2290178"/>
                </a:cubicBezTo>
                <a:cubicBezTo>
                  <a:pt x="831430" y="2288046"/>
                  <a:pt x="827166" y="2292309"/>
                  <a:pt x="822903" y="2302966"/>
                </a:cubicBezTo>
                <a:cubicBezTo>
                  <a:pt x="827166" y="2283783"/>
                  <a:pt x="818639" y="2305098"/>
                  <a:pt x="814375" y="2298703"/>
                </a:cubicBezTo>
                <a:cubicBezTo>
                  <a:pt x="814375" y="2305098"/>
                  <a:pt x="814375" y="2307229"/>
                  <a:pt x="816507" y="2309361"/>
                </a:cubicBezTo>
                <a:cubicBezTo>
                  <a:pt x="816507" y="2320018"/>
                  <a:pt x="810111" y="2313623"/>
                  <a:pt x="810111" y="2326412"/>
                </a:cubicBezTo>
                <a:cubicBezTo>
                  <a:pt x="810111" y="2324280"/>
                  <a:pt x="810111" y="2317886"/>
                  <a:pt x="810111" y="2313623"/>
                </a:cubicBezTo>
                <a:cubicBezTo>
                  <a:pt x="795188" y="2326412"/>
                  <a:pt x="784529" y="2326412"/>
                  <a:pt x="771738" y="2337069"/>
                </a:cubicBezTo>
                <a:cubicBezTo>
                  <a:pt x="771738" y="2341332"/>
                  <a:pt x="773870" y="2339200"/>
                  <a:pt x="776001" y="2339200"/>
                </a:cubicBezTo>
                <a:cubicBezTo>
                  <a:pt x="769606" y="2349857"/>
                  <a:pt x="763210" y="2369040"/>
                  <a:pt x="756815" y="2366909"/>
                </a:cubicBezTo>
                <a:cubicBezTo>
                  <a:pt x="756815" y="2349857"/>
                  <a:pt x="763210" y="2345595"/>
                  <a:pt x="767474" y="2339200"/>
                </a:cubicBezTo>
                <a:cubicBezTo>
                  <a:pt x="744023" y="2339200"/>
                  <a:pt x="718441" y="2362646"/>
                  <a:pt x="697122" y="2366909"/>
                </a:cubicBezTo>
                <a:cubicBezTo>
                  <a:pt x="694990" y="2369040"/>
                  <a:pt x="697122" y="2388223"/>
                  <a:pt x="692858" y="2386092"/>
                </a:cubicBezTo>
                <a:cubicBezTo>
                  <a:pt x="692858" y="2379697"/>
                  <a:pt x="694990" y="2377566"/>
                  <a:pt x="694990" y="2369040"/>
                </a:cubicBezTo>
                <a:cubicBezTo>
                  <a:pt x="673672" y="2371172"/>
                  <a:pt x="645957" y="2398880"/>
                  <a:pt x="626770" y="2396749"/>
                </a:cubicBezTo>
                <a:cubicBezTo>
                  <a:pt x="603320" y="2418063"/>
                  <a:pt x="560682" y="2428720"/>
                  <a:pt x="528704" y="2445771"/>
                </a:cubicBezTo>
                <a:cubicBezTo>
                  <a:pt x="515913" y="2452166"/>
                  <a:pt x="488199" y="2452166"/>
                  <a:pt x="486067" y="2486268"/>
                </a:cubicBezTo>
                <a:cubicBezTo>
                  <a:pt x="483935" y="2486268"/>
                  <a:pt x="481803" y="2492663"/>
                  <a:pt x="479671" y="2486268"/>
                </a:cubicBezTo>
                <a:cubicBezTo>
                  <a:pt x="462616" y="2535291"/>
                  <a:pt x="432770" y="2509714"/>
                  <a:pt x="413583" y="2541685"/>
                </a:cubicBezTo>
                <a:cubicBezTo>
                  <a:pt x="411451" y="2541685"/>
                  <a:pt x="413583" y="2537422"/>
                  <a:pt x="413583" y="2531028"/>
                </a:cubicBezTo>
                <a:cubicBezTo>
                  <a:pt x="385869" y="2548079"/>
                  <a:pt x="349627" y="2541685"/>
                  <a:pt x="336836" y="2599234"/>
                </a:cubicBezTo>
                <a:cubicBezTo>
                  <a:pt x="336836" y="2580051"/>
                  <a:pt x="338968" y="2569394"/>
                  <a:pt x="343231" y="2565131"/>
                </a:cubicBezTo>
                <a:cubicBezTo>
                  <a:pt x="306990" y="2586445"/>
                  <a:pt x="275012" y="2631205"/>
                  <a:pt x="243033" y="2675965"/>
                </a:cubicBezTo>
                <a:cubicBezTo>
                  <a:pt x="243033" y="2684490"/>
                  <a:pt x="247297" y="2682359"/>
                  <a:pt x="247297" y="2695147"/>
                </a:cubicBezTo>
                <a:cubicBezTo>
                  <a:pt x="225978" y="2688753"/>
                  <a:pt x="221715" y="2718593"/>
                  <a:pt x="206792" y="2731382"/>
                </a:cubicBezTo>
                <a:cubicBezTo>
                  <a:pt x="211055" y="2686622"/>
                  <a:pt x="189737" y="2716462"/>
                  <a:pt x="179077" y="2707936"/>
                </a:cubicBezTo>
                <a:cubicBezTo>
                  <a:pt x="179077" y="2675965"/>
                  <a:pt x="164154" y="2680227"/>
                  <a:pt x="155627" y="2678096"/>
                </a:cubicBezTo>
                <a:cubicBezTo>
                  <a:pt x="159890" y="2667439"/>
                  <a:pt x="155627" y="2661045"/>
                  <a:pt x="153495" y="2650388"/>
                </a:cubicBezTo>
                <a:cubicBezTo>
                  <a:pt x="162022" y="2633336"/>
                  <a:pt x="174814" y="2665308"/>
                  <a:pt x="181209" y="2637599"/>
                </a:cubicBezTo>
                <a:cubicBezTo>
                  <a:pt x="176945" y="2629073"/>
                  <a:pt x="170550" y="2635468"/>
                  <a:pt x="162022" y="2637599"/>
                </a:cubicBezTo>
                <a:cubicBezTo>
                  <a:pt x="162022" y="2629073"/>
                  <a:pt x="157759" y="2624811"/>
                  <a:pt x="157759" y="2614153"/>
                </a:cubicBezTo>
                <a:cubicBezTo>
                  <a:pt x="179077" y="2633336"/>
                  <a:pt x="191869" y="2592839"/>
                  <a:pt x="208924" y="2571525"/>
                </a:cubicBezTo>
                <a:cubicBezTo>
                  <a:pt x="200396" y="2567262"/>
                  <a:pt x="194000" y="2562999"/>
                  <a:pt x="187605" y="2554474"/>
                </a:cubicBezTo>
                <a:cubicBezTo>
                  <a:pt x="189737" y="2545948"/>
                  <a:pt x="187605" y="2541685"/>
                  <a:pt x="187605" y="2537422"/>
                </a:cubicBezTo>
                <a:cubicBezTo>
                  <a:pt x="181209" y="2533160"/>
                  <a:pt x="176945" y="2537422"/>
                  <a:pt x="172682" y="2543817"/>
                </a:cubicBezTo>
                <a:cubicBezTo>
                  <a:pt x="170550" y="2541685"/>
                  <a:pt x="174814" y="2533160"/>
                  <a:pt x="174814" y="2526765"/>
                </a:cubicBezTo>
                <a:cubicBezTo>
                  <a:pt x="168418" y="2518240"/>
                  <a:pt x="159890" y="2537422"/>
                  <a:pt x="153495" y="2543817"/>
                </a:cubicBezTo>
                <a:cubicBezTo>
                  <a:pt x="153495" y="2528897"/>
                  <a:pt x="157759" y="2524634"/>
                  <a:pt x="157759" y="2513977"/>
                </a:cubicBezTo>
                <a:cubicBezTo>
                  <a:pt x="155627" y="2505451"/>
                  <a:pt x="140704" y="2524634"/>
                  <a:pt x="142835" y="2492663"/>
                </a:cubicBezTo>
                <a:cubicBezTo>
                  <a:pt x="174814" y="2496925"/>
                  <a:pt x="194000" y="2437246"/>
                  <a:pt x="217451" y="2409537"/>
                </a:cubicBezTo>
                <a:cubicBezTo>
                  <a:pt x="225978" y="2375435"/>
                  <a:pt x="238770" y="2349857"/>
                  <a:pt x="251561" y="2322149"/>
                </a:cubicBezTo>
                <a:cubicBezTo>
                  <a:pt x="236638" y="2313623"/>
                  <a:pt x="223847" y="2351989"/>
                  <a:pt x="211055" y="2362646"/>
                </a:cubicBezTo>
                <a:cubicBezTo>
                  <a:pt x="217451" y="2345595"/>
                  <a:pt x="221715" y="2324280"/>
                  <a:pt x="230242" y="2315755"/>
                </a:cubicBezTo>
                <a:cubicBezTo>
                  <a:pt x="230242" y="2298703"/>
                  <a:pt x="223847" y="2302966"/>
                  <a:pt x="223847" y="2283783"/>
                </a:cubicBezTo>
                <a:cubicBezTo>
                  <a:pt x="211055" y="2288046"/>
                  <a:pt x="206792" y="2317886"/>
                  <a:pt x="194000" y="2320018"/>
                </a:cubicBezTo>
                <a:cubicBezTo>
                  <a:pt x="194000" y="2309361"/>
                  <a:pt x="189737" y="2311492"/>
                  <a:pt x="189737" y="2302966"/>
                </a:cubicBezTo>
                <a:cubicBezTo>
                  <a:pt x="176945" y="2302966"/>
                  <a:pt x="170550" y="2322149"/>
                  <a:pt x="164154" y="2326412"/>
                </a:cubicBezTo>
                <a:cubicBezTo>
                  <a:pt x="162022" y="2339200"/>
                  <a:pt x="159890" y="2349857"/>
                  <a:pt x="153495" y="2349857"/>
                </a:cubicBezTo>
                <a:cubicBezTo>
                  <a:pt x="151363" y="2328543"/>
                  <a:pt x="142835" y="2324280"/>
                  <a:pt x="136440" y="2322149"/>
                </a:cubicBezTo>
                <a:cubicBezTo>
                  <a:pt x="144967" y="2302966"/>
                  <a:pt x="166286" y="2317886"/>
                  <a:pt x="176945" y="2281652"/>
                </a:cubicBezTo>
                <a:cubicBezTo>
                  <a:pt x="174814" y="2275258"/>
                  <a:pt x="168418" y="2281652"/>
                  <a:pt x="166286" y="2279521"/>
                </a:cubicBezTo>
                <a:cubicBezTo>
                  <a:pt x="166286" y="2268864"/>
                  <a:pt x="168418" y="2270995"/>
                  <a:pt x="170550" y="2262469"/>
                </a:cubicBezTo>
                <a:cubicBezTo>
                  <a:pt x="166286" y="2260338"/>
                  <a:pt x="157759" y="2256075"/>
                  <a:pt x="157759" y="2273126"/>
                </a:cubicBezTo>
                <a:cubicBezTo>
                  <a:pt x="155627" y="2275258"/>
                  <a:pt x="155627" y="2264601"/>
                  <a:pt x="155627" y="2262469"/>
                </a:cubicBezTo>
                <a:cubicBezTo>
                  <a:pt x="151363" y="2260338"/>
                  <a:pt x="157759" y="2279521"/>
                  <a:pt x="151363" y="2275258"/>
                </a:cubicBezTo>
                <a:cubicBezTo>
                  <a:pt x="155627" y="2268864"/>
                  <a:pt x="151363" y="2264601"/>
                  <a:pt x="151363" y="2251812"/>
                </a:cubicBezTo>
                <a:cubicBezTo>
                  <a:pt x="155627" y="2251812"/>
                  <a:pt x="157759" y="2247549"/>
                  <a:pt x="162022" y="2245418"/>
                </a:cubicBezTo>
                <a:cubicBezTo>
                  <a:pt x="153495" y="2245418"/>
                  <a:pt x="151363" y="2230498"/>
                  <a:pt x="142835" y="2234761"/>
                </a:cubicBezTo>
                <a:cubicBezTo>
                  <a:pt x="144967" y="2224104"/>
                  <a:pt x="142835" y="2221972"/>
                  <a:pt x="140704" y="2215578"/>
                </a:cubicBezTo>
                <a:cubicBezTo>
                  <a:pt x="138572" y="2221972"/>
                  <a:pt x="136440" y="2224104"/>
                  <a:pt x="132176" y="2226235"/>
                </a:cubicBezTo>
                <a:cubicBezTo>
                  <a:pt x="130044" y="2224104"/>
                  <a:pt x="136440" y="2196395"/>
                  <a:pt x="127912" y="2200658"/>
                </a:cubicBezTo>
                <a:cubicBezTo>
                  <a:pt x="127912" y="2183607"/>
                  <a:pt x="130044" y="2172950"/>
                  <a:pt x="134308" y="2168687"/>
                </a:cubicBezTo>
                <a:cubicBezTo>
                  <a:pt x="134308" y="2160161"/>
                  <a:pt x="130044" y="2166555"/>
                  <a:pt x="127912" y="2164424"/>
                </a:cubicBezTo>
                <a:cubicBezTo>
                  <a:pt x="123649" y="2168687"/>
                  <a:pt x="130044" y="2177213"/>
                  <a:pt x="125781" y="2181475"/>
                </a:cubicBezTo>
                <a:cubicBezTo>
                  <a:pt x="119385" y="2177213"/>
                  <a:pt x="123649" y="2164424"/>
                  <a:pt x="117253" y="2162293"/>
                </a:cubicBezTo>
                <a:cubicBezTo>
                  <a:pt x="119385" y="2149504"/>
                  <a:pt x="121517" y="2143110"/>
                  <a:pt x="125781" y="2138847"/>
                </a:cubicBezTo>
                <a:cubicBezTo>
                  <a:pt x="125781" y="2128190"/>
                  <a:pt x="123649" y="2143110"/>
                  <a:pt x="119385" y="2138847"/>
                </a:cubicBezTo>
                <a:cubicBezTo>
                  <a:pt x="121517" y="2132453"/>
                  <a:pt x="125781" y="2130321"/>
                  <a:pt x="125781" y="2121796"/>
                </a:cubicBezTo>
                <a:cubicBezTo>
                  <a:pt x="132176" y="2128190"/>
                  <a:pt x="136440" y="2123927"/>
                  <a:pt x="138572" y="2111139"/>
                </a:cubicBezTo>
                <a:cubicBezTo>
                  <a:pt x="127912" y="2102613"/>
                  <a:pt x="106594" y="2138847"/>
                  <a:pt x="93802" y="2134584"/>
                </a:cubicBezTo>
                <a:cubicBezTo>
                  <a:pt x="87407" y="2140978"/>
                  <a:pt x="89539" y="2143110"/>
                  <a:pt x="83143" y="2145241"/>
                </a:cubicBezTo>
                <a:cubicBezTo>
                  <a:pt x="100198" y="2089824"/>
                  <a:pt x="132176" y="2077036"/>
                  <a:pt x="151363" y="2030145"/>
                </a:cubicBezTo>
                <a:cubicBezTo>
                  <a:pt x="149231" y="2023750"/>
                  <a:pt x="138572" y="2030145"/>
                  <a:pt x="136440" y="2021619"/>
                </a:cubicBezTo>
                <a:cubicBezTo>
                  <a:pt x="144967" y="2008830"/>
                  <a:pt x="147099" y="1989648"/>
                  <a:pt x="157759" y="1976859"/>
                </a:cubicBezTo>
                <a:cubicBezTo>
                  <a:pt x="157759" y="1974728"/>
                  <a:pt x="155627" y="1974728"/>
                  <a:pt x="155627" y="1970465"/>
                </a:cubicBezTo>
                <a:cubicBezTo>
                  <a:pt x="151363" y="1970465"/>
                  <a:pt x="149231" y="1981122"/>
                  <a:pt x="147099" y="1987516"/>
                </a:cubicBezTo>
                <a:cubicBezTo>
                  <a:pt x="127912" y="1989648"/>
                  <a:pt x="108726" y="1989648"/>
                  <a:pt x="98066" y="1976859"/>
                </a:cubicBezTo>
                <a:cubicBezTo>
                  <a:pt x="104462" y="1944888"/>
                  <a:pt x="119385" y="1929968"/>
                  <a:pt x="123649" y="1900128"/>
                </a:cubicBezTo>
                <a:cubicBezTo>
                  <a:pt x="125781" y="1897997"/>
                  <a:pt x="127912" y="1904391"/>
                  <a:pt x="134308" y="1895865"/>
                </a:cubicBezTo>
                <a:cubicBezTo>
                  <a:pt x="127912" y="1876683"/>
                  <a:pt x="151363" y="1874551"/>
                  <a:pt x="144967" y="1842580"/>
                </a:cubicBezTo>
                <a:cubicBezTo>
                  <a:pt x="159890" y="1817003"/>
                  <a:pt x="179077" y="1808477"/>
                  <a:pt x="191869" y="1785031"/>
                </a:cubicBezTo>
                <a:cubicBezTo>
                  <a:pt x="155627" y="1795689"/>
                  <a:pt x="123649" y="1863894"/>
                  <a:pt x="89539" y="1866025"/>
                </a:cubicBezTo>
                <a:cubicBezTo>
                  <a:pt x="95934" y="1853237"/>
                  <a:pt x="104462" y="1840448"/>
                  <a:pt x="102330" y="1819134"/>
                </a:cubicBezTo>
                <a:cubicBezTo>
                  <a:pt x="117253" y="1810609"/>
                  <a:pt x="123649" y="1787163"/>
                  <a:pt x="136440" y="1782900"/>
                </a:cubicBezTo>
                <a:cubicBezTo>
                  <a:pt x="138572" y="1778637"/>
                  <a:pt x="140704" y="1776506"/>
                  <a:pt x="140704" y="1772243"/>
                </a:cubicBezTo>
                <a:cubicBezTo>
                  <a:pt x="196132" y="1744535"/>
                  <a:pt x="230242" y="1663541"/>
                  <a:pt x="279275" y="1625175"/>
                </a:cubicBezTo>
                <a:cubicBezTo>
                  <a:pt x="277143" y="1618781"/>
                  <a:pt x="279275" y="1612387"/>
                  <a:pt x="283539" y="1614518"/>
                </a:cubicBezTo>
                <a:cubicBezTo>
                  <a:pt x="279275" y="1631569"/>
                  <a:pt x="294198" y="1601729"/>
                  <a:pt x="300594" y="1601729"/>
                </a:cubicBezTo>
                <a:cubicBezTo>
                  <a:pt x="287803" y="1597467"/>
                  <a:pt x="262220" y="1623044"/>
                  <a:pt x="249429" y="1637964"/>
                </a:cubicBezTo>
                <a:cubicBezTo>
                  <a:pt x="230242" y="1648621"/>
                  <a:pt x="213187" y="1665672"/>
                  <a:pt x="198264" y="1682723"/>
                </a:cubicBezTo>
                <a:cubicBezTo>
                  <a:pt x="196132" y="1682723"/>
                  <a:pt x="194000" y="1680592"/>
                  <a:pt x="194000" y="1678461"/>
                </a:cubicBezTo>
                <a:cubicBezTo>
                  <a:pt x="194000" y="1684855"/>
                  <a:pt x="189737" y="1686986"/>
                  <a:pt x="187605" y="1691249"/>
                </a:cubicBezTo>
                <a:cubicBezTo>
                  <a:pt x="185473" y="1691249"/>
                  <a:pt x="187605" y="1689118"/>
                  <a:pt x="187605" y="1684855"/>
                </a:cubicBezTo>
                <a:cubicBezTo>
                  <a:pt x="172682" y="1693380"/>
                  <a:pt x="164154" y="1716826"/>
                  <a:pt x="153495" y="1731746"/>
                </a:cubicBezTo>
                <a:cubicBezTo>
                  <a:pt x="147099" y="1723220"/>
                  <a:pt x="142835" y="1721089"/>
                  <a:pt x="132176" y="1718957"/>
                </a:cubicBezTo>
                <a:cubicBezTo>
                  <a:pt x="132176" y="1712563"/>
                  <a:pt x="136440" y="1714695"/>
                  <a:pt x="136440" y="1706169"/>
                </a:cubicBezTo>
                <a:cubicBezTo>
                  <a:pt x="125781" y="1708300"/>
                  <a:pt x="115121" y="1725352"/>
                  <a:pt x="104462" y="1712563"/>
                </a:cubicBezTo>
                <a:cubicBezTo>
                  <a:pt x="104462" y="1695512"/>
                  <a:pt x="115121" y="1706169"/>
                  <a:pt x="115121" y="1691249"/>
                </a:cubicBezTo>
                <a:cubicBezTo>
                  <a:pt x="115121" y="1686986"/>
                  <a:pt x="110857" y="1686986"/>
                  <a:pt x="108726" y="1684855"/>
                </a:cubicBezTo>
                <a:cubicBezTo>
                  <a:pt x="110857" y="1682723"/>
                  <a:pt x="110857" y="1678461"/>
                  <a:pt x="108726" y="1678461"/>
                </a:cubicBezTo>
                <a:cubicBezTo>
                  <a:pt x="110857" y="1659278"/>
                  <a:pt x="119385" y="1657146"/>
                  <a:pt x="121517" y="1637964"/>
                </a:cubicBezTo>
                <a:cubicBezTo>
                  <a:pt x="134308" y="1629438"/>
                  <a:pt x="147099" y="1601729"/>
                  <a:pt x="162022" y="1584678"/>
                </a:cubicBezTo>
                <a:cubicBezTo>
                  <a:pt x="172682" y="1569758"/>
                  <a:pt x="185473" y="1574021"/>
                  <a:pt x="189737" y="1542050"/>
                </a:cubicBezTo>
                <a:cubicBezTo>
                  <a:pt x="187605" y="1533524"/>
                  <a:pt x="185473" y="1552707"/>
                  <a:pt x="181209" y="1548444"/>
                </a:cubicBezTo>
                <a:cubicBezTo>
                  <a:pt x="187605" y="1527130"/>
                  <a:pt x="200396" y="1520736"/>
                  <a:pt x="211055" y="1503684"/>
                </a:cubicBezTo>
                <a:cubicBezTo>
                  <a:pt x="206792" y="1514341"/>
                  <a:pt x="202528" y="1520736"/>
                  <a:pt x="196132" y="1527130"/>
                </a:cubicBezTo>
                <a:cubicBezTo>
                  <a:pt x="219583" y="1548444"/>
                  <a:pt x="243033" y="1499421"/>
                  <a:pt x="266484" y="1490896"/>
                </a:cubicBezTo>
                <a:cubicBezTo>
                  <a:pt x="266484" y="1488764"/>
                  <a:pt x="266484" y="1488764"/>
                  <a:pt x="264352" y="1488764"/>
                </a:cubicBezTo>
                <a:cubicBezTo>
                  <a:pt x="277143" y="1486633"/>
                  <a:pt x="289935" y="1467450"/>
                  <a:pt x="298462" y="1465319"/>
                </a:cubicBezTo>
                <a:cubicBezTo>
                  <a:pt x="300594" y="1463187"/>
                  <a:pt x="300594" y="1471713"/>
                  <a:pt x="300594" y="1471713"/>
                </a:cubicBezTo>
                <a:cubicBezTo>
                  <a:pt x="306990" y="1473844"/>
                  <a:pt x="328308" y="1446136"/>
                  <a:pt x="341100" y="1437610"/>
                </a:cubicBezTo>
                <a:cubicBezTo>
                  <a:pt x="347495" y="1431216"/>
                  <a:pt x="356023" y="1429084"/>
                  <a:pt x="360286" y="1412033"/>
                </a:cubicBezTo>
                <a:cubicBezTo>
                  <a:pt x="375209" y="1409902"/>
                  <a:pt x="394396" y="1394982"/>
                  <a:pt x="405056" y="1365142"/>
                </a:cubicBezTo>
                <a:cubicBezTo>
                  <a:pt x="409319" y="1367273"/>
                  <a:pt x="411451" y="1363011"/>
                  <a:pt x="415715" y="1367273"/>
                </a:cubicBezTo>
                <a:cubicBezTo>
                  <a:pt x="417847" y="1367273"/>
                  <a:pt x="417847" y="1354485"/>
                  <a:pt x="419979" y="1358748"/>
                </a:cubicBezTo>
                <a:cubicBezTo>
                  <a:pt x="407188" y="1335302"/>
                  <a:pt x="390133" y="1363011"/>
                  <a:pt x="375209" y="1377930"/>
                </a:cubicBezTo>
                <a:cubicBezTo>
                  <a:pt x="362418" y="1388588"/>
                  <a:pt x="349627" y="1392850"/>
                  <a:pt x="334704" y="1403507"/>
                </a:cubicBezTo>
                <a:cubicBezTo>
                  <a:pt x="313385" y="1424822"/>
                  <a:pt x="289935" y="1454662"/>
                  <a:pt x="270748" y="1448267"/>
                </a:cubicBezTo>
                <a:cubicBezTo>
                  <a:pt x="283539" y="1405639"/>
                  <a:pt x="313385" y="1414165"/>
                  <a:pt x="328308" y="1380062"/>
                </a:cubicBezTo>
                <a:cubicBezTo>
                  <a:pt x="281407" y="1384325"/>
                  <a:pt x="240902" y="1490896"/>
                  <a:pt x="191869" y="1490896"/>
                </a:cubicBezTo>
                <a:cubicBezTo>
                  <a:pt x="187605" y="1493027"/>
                  <a:pt x="189737" y="1495158"/>
                  <a:pt x="189737" y="1503684"/>
                </a:cubicBezTo>
                <a:cubicBezTo>
                  <a:pt x="185473" y="1495158"/>
                  <a:pt x="179077" y="1505816"/>
                  <a:pt x="174814" y="1507947"/>
                </a:cubicBezTo>
                <a:cubicBezTo>
                  <a:pt x="168418" y="1539918"/>
                  <a:pt x="138572" y="1548444"/>
                  <a:pt x="121517" y="1567627"/>
                </a:cubicBezTo>
                <a:cubicBezTo>
                  <a:pt x="110857" y="1578284"/>
                  <a:pt x="106594" y="1588941"/>
                  <a:pt x="93802" y="1578284"/>
                </a:cubicBezTo>
                <a:cubicBezTo>
                  <a:pt x="95934" y="1569758"/>
                  <a:pt x="100198" y="1554838"/>
                  <a:pt x="95934" y="1561232"/>
                </a:cubicBezTo>
                <a:cubicBezTo>
                  <a:pt x="95934" y="1537787"/>
                  <a:pt x="108726" y="1524998"/>
                  <a:pt x="115121" y="1503684"/>
                </a:cubicBezTo>
                <a:cubicBezTo>
                  <a:pt x="112989" y="1495158"/>
                  <a:pt x="110857" y="1503684"/>
                  <a:pt x="106594" y="1503684"/>
                </a:cubicBezTo>
                <a:cubicBezTo>
                  <a:pt x="110857" y="1497290"/>
                  <a:pt x="112989" y="1490896"/>
                  <a:pt x="117253" y="1497290"/>
                </a:cubicBezTo>
                <a:cubicBezTo>
                  <a:pt x="123649" y="1471713"/>
                  <a:pt x="138572" y="1467450"/>
                  <a:pt x="144967" y="1439742"/>
                </a:cubicBezTo>
                <a:cubicBezTo>
                  <a:pt x="153495" y="1446136"/>
                  <a:pt x="166286" y="1429084"/>
                  <a:pt x="176945" y="1420559"/>
                </a:cubicBezTo>
                <a:cubicBezTo>
                  <a:pt x="168418" y="1397113"/>
                  <a:pt x="157759" y="1450399"/>
                  <a:pt x="151363" y="1420559"/>
                </a:cubicBezTo>
                <a:cubicBezTo>
                  <a:pt x="147099" y="1420559"/>
                  <a:pt x="144967" y="1429084"/>
                  <a:pt x="144967" y="1439742"/>
                </a:cubicBezTo>
                <a:cubicBezTo>
                  <a:pt x="140704" y="1444004"/>
                  <a:pt x="142835" y="1431216"/>
                  <a:pt x="138572" y="1429084"/>
                </a:cubicBezTo>
                <a:cubicBezTo>
                  <a:pt x="134308" y="1431216"/>
                  <a:pt x="136440" y="1446136"/>
                  <a:pt x="130044" y="1446136"/>
                </a:cubicBezTo>
                <a:cubicBezTo>
                  <a:pt x="127912" y="1446136"/>
                  <a:pt x="132176" y="1441873"/>
                  <a:pt x="130044" y="1433347"/>
                </a:cubicBezTo>
                <a:cubicBezTo>
                  <a:pt x="125781" y="1433347"/>
                  <a:pt x="125781" y="1429084"/>
                  <a:pt x="121517" y="1437610"/>
                </a:cubicBezTo>
                <a:cubicBezTo>
                  <a:pt x="119385" y="1433347"/>
                  <a:pt x="117253" y="1426953"/>
                  <a:pt x="117253" y="1414165"/>
                </a:cubicBezTo>
                <a:cubicBezTo>
                  <a:pt x="112989" y="1424822"/>
                  <a:pt x="98066" y="1412033"/>
                  <a:pt x="100198" y="1397113"/>
                </a:cubicBezTo>
                <a:cubicBezTo>
                  <a:pt x="76747" y="1375799"/>
                  <a:pt x="57561" y="1384325"/>
                  <a:pt x="36242" y="1382193"/>
                </a:cubicBezTo>
                <a:cubicBezTo>
                  <a:pt x="40506" y="1373668"/>
                  <a:pt x="44769" y="1369405"/>
                  <a:pt x="49033" y="1363011"/>
                </a:cubicBezTo>
                <a:cubicBezTo>
                  <a:pt x="46901" y="1354485"/>
                  <a:pt x="42638" y="1360879"/>
                  <a:pt x="38374" y="1358748"/>
                </a:cubicBezTo>
                <a:cubicBezTo>
                  <a:pt x="55429" y="1309725"/>
                  <a:pt x="83143" y="1290542"/>
                  <a:pt x="98066" y="1239388"/>
                </a:cubicBezTo>
                <a:cubicBezTo>
                  <a:pt x="117253" y="1245782"/>
                  <a:pt x="136440" y="1232994"/>
                  <a:pt x="149231" y="1205285"/>
                </a:cubicBezTo>
                <a:cubicBezTo>
                  <a:pt x="144967" y="1201023"/>
                  <a:pt x="136440" y="1203154"/>
                  <a:pt x="130044" y="1211680"/>
                </a:cubicBezTo>
                <a:cubicBezTo>
                  <a:pt x="130044" y="1198891"/>
                  <a:pt x="136440" y="1201023"/>
                  <a:pt x="136440" y="1188234"/>
                </a:cubicBezTo>
                <a:cubicBezTo>
                  <a:pt x="132176" y="1188234"/>
                  <a:pt x="127912" y="1188234"/>
                  <a:pt x="121517" y="1188234"/>
                </a:cubicBezTo>
                <a:cubicBezTo>
                  <a:pt x="130044" y="1171183"/>
                  <a:pt x="142835" y="1164789"/>
                  <a:pt x="149231" y="1141343"/>
                </a:cubicBezTo>
                <a:cubicBezTo>
                  <a:pt x="125781" y="1158394"/>
                  <a:pt x="89539" y="1181840"/>
                  <a:pt x="72484" y="1222337"/>
                </a:cubicBezTo>
                <a:cubicBezTo>
                  <a:pt x="66088" y="1220205"/>
                  <a:pt x="57561" y="1226600"/>
                  <a:pt x="57561" y="1211680"/>
                </a:cubicBezTo>
                <a:cubicBezTo>
                  <a:pt x="59693" y="1194628"/>
                  <a:pt x="66088" y="1177577"/>
                  <a:pt x="74616" y="1183971"/>
                </a:cubicBezTo>
                <a:cubicBezTo>
                  <a:pt x="87407" y="1164789"/>
                  <a:pt x="95934" y="1130686"/>
                  <a:pt x="104462" y="1098715"/>
                </a:cubicBezTo>
                <a:cubicBezTo>
                  <a:pt x="117253" y="1098715"/>
                  <a:pt x="123649" y="1083795"/>
                  <a:pt x="132176" y="1075269"/>
                </a:cubicBezTo>
                <a:cubicBezTo>
                  <a:pt x="127912" y="1066743"/>
                  <a:pt x="125781" y="1073138"/>
                  <a:pt x="119385" y="1077400"/>
                </a:cubicBezTo>
                <a:cubicBezTo>
                  <a:pt x="119385" y="1071006"/>
                  <a:pt x="121517" y="1068875"/>
                  <a:pt x="121517" y="1064612"/>
                </a:cubicBezTo>
                <a:cubicBezTo>
                  <a:pt x="119385" y="1066743"/>
                  <a:pt x="112989" y="1064612"/>
                  <a:pt x="115121" y="1077400"/>
                </a:cubicBezTo>
                <a:cubicBezTo>
                  <a:pt x="110857" y="1060349"/>
                  <a:pt x="108726" y="1096583"/>
                  <a:pt x="100198" y="1094452"/>
                </a:cubicBezTo>
                <a:cubicBezTo>
                  <a:pt x="102330" y="1088057"/>
                  <a:pt x="104462" y="1088057"/>
                  <a:pt x="104462" y="1081663"/>
                </a:cubicBezTo>
                <a:cubicBezTo>
                  <a:pt x="85275" y="1083795"/>
                  <a:pt x="68220" y="1141343"/>
                  <a:pt x="49033" y="1134949"/>
                </a:cubicBezTo>
                <a:cubicBezTo>
                  <a:pt x="49033" y="1120029"/>
                  <a:pt x="57561" y="1115766"/>
                  <a:pt x="63956" y="1107240"/>
                </a:cubicBezTo>
                <a:cubicBezTo>
                  <a:pt x="70352" y="1094452"/>
                  <a:pt x="76747" y="1077400"/>
                  <a:pt x="81011" y="1060349"/>
                </a:cubicBezTo>
                <a:cubicBezTo>
                  <a:pt x="74616" y="1062480"/>
                  <a:pt x="72484" y="1081663"/>
                  <a:pt x="66088" y="1071006"/>
                </a:cubicBezTo>
                <a:cubicBezTo>
                  <a:pt x="70352" y="1053955"/>
                  <a:pt x="81011" y="1047560"/>
                  <a:pt x="87407" y="1034772"/>
                </a:cubicBezTo>
                <a:cubicBezTo>
                  <a:pt x="87407" y="1026246"/>
                  <a:pt x="85275" y="1026246"/>
                  <a:pt x="85275" y="1017721"/>
                </a:cubicBezTo>
                <a:cubicBezTo>
                  <a:pt x="85275" y="1009195"/>
                  <a:pt x="78879" y="1017721"/>
                  <a:pt x="78879" y="1011326"/>
                </a:cubicBezTo>
                <a:cubicBezTo>
                  <a:pt x="78879" y="1002801"/>
                  <a:pt x="81011" y="998538"/>
                  <a:pt x="85275" y="996406"/>
                </a:cubicBezTo>
                <a:cubicBezTo>
                  <a:pt x="85275" y="987881"/>
                  <a:pt x="81011" y="981486"/>
                  <a:pt x="85275" y="977224"/>
                </a:cubicBezTo>
                <a:cubicBezTo>
                  <a:pt x="85275" y="966567"/>
                  <a:pt x="78879" y="970829"/>
                  <a:pt x="78879" y="953778"/>
                </a:cubicBezTo>
                <a:cubicBezTo>
                  <a:pt x="106594" y="923938"/>
                  <a:pt x="134308" y="896230"/>
                  <a:pt x="153495" y="855733"/>
                </a:cubicBezTo>
                <a:cubicBezTo>
                  <a:pt x="155627" y="859996"/>
                  <a:pt x="168418" y="857864"/>
                  <a:pt x="172682" y="840813"/>
                </a:cubicBezTo>
                <a:cubicBezTo>
                  <a:pt x="166286" y="838681"/>
                  <a:pt x="164154" y="849338"/>
                  <a:pt x="159890" y="849338"/>
                </a:cubicBezTo>
                <a:cubicBezTo>
                  <a:pt x="164154" y="842944"/>
                  <a:pt x="162022" y="832287"/>
                  <a:pt x="157759" y="825893"/>
                </a:cubicBezTo>
                <a:cubicBezTo>
                  <a:pt x="172682" y="810973"/>
                  <a:pt x="187605" y="793922"/>
                  <a:pt x="198264" y="766213"/>
                </a:cubicBezTo>
                <a:cubicBezTo>
                  <a:pt x="219583" y="768345"/>
                  <a:pt x="240902" y="721453"/>
                  <a:pt x="262220" y="723585"/>
                </a:cubicBezTo>
                <a:cubicBezTo>
                  <a:pt x="262220" y="732110"/>
                  <a:pt x="255825" y="727848"/>
                  <a:pt x="253693" y="736373"/>
                </a:cubicBezTo>
                <a:cubicBezTo>
                  <a:pt x="257957" y="740636"/>
                  <a:pt x="264352" y="725716"/>
                  <a:pt x="270748" y="725716"/>
                </a:cubicBezTo>
                <a:cubicBezTo>
                  <a:pt x="270748" y="736373"/>
                  <a:pt x="266484" y="734242"/>
                  <a:pt x="266484" y="742768"/>
                </a:cubicBezTo>
                <a:cubicBezTo>
                  <a:pt x="315517" y="727848"/>
                  <a:pt x="362418" y="676694"/>
                  <a:pt x="407188" y="636197"/>
                </a:cubicBezTo>
                <a:cubicBezTo>
                  <a:pt x="402924" y="636197"/>
                  <a:pt x="392264" y="631934"/>
                  <a:pt x="381605" y="634065"/>
                </a:cubicBezTo>
                <a:cubicBezTo>
                  <a:pt x="381605" y="604225"/>
                  <a:pt x="353891" y="595700"/>
                  <a:pt x="343231" y="599962"/>
                </a:cubicBezTo>
                <a:cubicBezTo>
                  <a:pt x="326176" y="604225"/>
                  <a:pt x="302726" y="642591"/>
                  <a:pt x="279275" y="661774"/>
                </a:cubicBezTo>
                <a:cubicBezTo>
                  <a:pt x="249429" y="687351"/>
                  <a:pt x="225978" y="704402"/>
                  <a:pt x="200396" y="732110"/>
                </a:cubicBezTo>
                <a:cubicBezTo>
                  <a:pt x="183341" y="751293"/>
                  <a:pt x="164154" y="772607"/>
                  <a:pt x="151363" y="796053"/>
                </a:cubicBezTo>
                <a:cubicBezTo>
                  <a:pt x="144967" y="808842"/>
                  <a:pt x="140704" y="830156"/>
                  <a:pt x="132176" y="832287"/>
                </a:cubicBezTo>
                <a:cubicBezTo>
                  <a:pt x="127912" y="828024"/>
                  <a:pt x="127912" y="813104"/>
                  <a:pt x="125781" y="806710"/>
                </a:cubicBezTo>
                <a:cubicBezTo>
                  <a:pt x="119385" y="808842"/>
                  <a:pt x="115121" y="817367"/>
                  <a:pt x="110857" y="819499"/>
                </a:cubicBezTo>
                <a:cubicBezTo>
                  <a:pt x="110857" y="806710"/>
                  <a:pt x="102330" y="813104"/>
                  <a:pt x="104462" y="796053"/>
                </a:cubicBezTo>
                <a:cubicBezTo>
                  <a:pt x="98066" y="796053"/>
                  <a:pt x="95934" y="810973"/>
                  <a:pt x="87407" y="813104"/>
                </a:cubicBezTo>
                <a:cubicBezTo>
                  <a:pt x="87407" y="808842"/>
                  <a:pt x="85275" y="791790"/>
                  <a:pt x="87407" y="789659"/>
                </a:cubicBezTo>
                <a:cubicBezTo>
                  <a:pt x="83143" y="774739"/>
                  <a:pt x="72484" y="785396"/>
                  <a:pt x="70352" y="796053"/>
                </a:cubicBezTo>
                <a:cubicBezTo>
                  <a:pt x="66088" y="793922"/>
                  <a:pt x="61824" y="791790"/>
                  <a:pt x="59693" y="785396"/>
                </a:cubicBezTo>
                <a:cubicBezTo>
                  <a:pt x="49033" y="793922"/>
                  <a:pt x="38374" y="791790"/>
                  <a:pt x="29846" y="798184"/>
                </a:cubicBezTo>
                <a:cubicBezTo>
                  <a:pt x="17055" y="808842"/>
                  <a:pt x="10659" y="840813"/>
                  <a:pt x="0" y="842944"/>
                </a:cubicBezTo>
                <a:cubicBezTo>
                  <a:pt x="21319" y="793922"/>
                  <a:pt x="44769" y="749162"/>
                  <a:pt x="63956" y="695876"/>
                </a:cubicBezTo>
                <a:cubicBezTo>
                  <a:pt x="61824" y="689482"/>
                  <a:pt x="59693" y="689482"/>
                  <a:pt x="57561" y="687351"/>
                </a:cubicBezTo>
                <a:cubicBezTo>
                  <a:pt x="70352" y="634065"/>
                  <a:pt x="102330" y="627671"/>
                  <a:pt x="121517" y="587174"/>
                </a:cubicBezTo>
                <a:cubicBezTo>
                  <a:pt x="149231" y="565860"/>
                  <a:pt x="174814" y="544546"/>
                  <a:pt x="200396" y="514706"/>
                </a:cubicBezTo>
                <a:cubicBezTo>
                  <a:pt x="206792" y="518969"/>
                  <a:pt x="213187" y="510443"/>
                  <a:pt x="217451" y="497654"/>
                </a:cubicBezTo>
                <a:cubicBezTo>
                  <a:pt x="253693" y="476340"/>
                  <a:pt x="283539" y="446500"/>
                  <a:pt x="315517" y="408135"/>
                </a:cubicBezTo>
                <a:cubicBezTo>
                  <a:pt x="324045" y="408135"/>
                  <a:pt x="332572" y="408135"/>
                  <a:pt x="334704" y="391083"/>
                </a:cubicBezTo>
                <a:cubicBezTo>
                  <a:pt x="343231" y="382558"/>
                  <a:pt x="362418" y="384689"/>
                  <a:pt x="368814" y="356981"/>
                </a:cubicBezTo>
                <a:cubicBezTo>
                  <a:pt x="375209" y="365506"/>
                  <a:pt x="377341" y="359112"/>
                  <a:pt x="377341" y="344192"/>
                </a:cubicBezTo>
                <a:cubicBezTo>
                  <a:pt x="377341" y="346324"/>
                  <a:pt x="377341" y="354849"/>
                  <a:pt x="379473" y="354849"/>
                </a:cubicBezTo>
                <a:cubicBezTo>
                  <a:pt x="381605" y="350586"/>
                  <a:pt x="385869" y="344192"/>
                  <a:pt x="390133" y="342061"/>
                </a:cubicBezTo>
                <a:cubicBezTo>
                  <a:pt x="411451" y="342061"/>
                  <a:pt x="445561" y="297301"/>
                  <a:pt x="466880" y="284512"/>
                </a:cubicBezTo>
                <a:cubicBezTo>
                  <a:pt x="494594" y="267461"/>
                  <a:pt x="520177" y="256804"/>
                  <a:pt x="543627" y="231227"/>
                </a:cubicBezTo>
                <a:cubicBezTo>
                  <a:pt x="556419" y="231227"/>
                  <a:pt x="571342" y="220570"/>
                  <a:pt x="586265" y="207781"/>
                </a:cubicBezTo>
                <a:cubicBezTo>
                  <a:pt x="622507" y="180073"/>
                  <a:pt x="673672" y="150233"/>
                  <a:pt x="705650" y="128919"/>
                </a:cubicBezTo>
                <a:cubicBezTo>
                  <a:pt x="720573" y="131050"/>
                  <a:pt x="733364" y="124656"/>
                  <a:pt x="739760" y="107605"/>
                </a:cubicBezTo>
                <a:cubicBezTo>
                  <a:pt x="788793" y="94816"/>
                  <a:pt x="846353" y="60713"/>
                  <a:pt x="903914" y="47925"/>
                </a:cubicBezTo>
                <a:cubicBezTo>
                  <a:pt x="910309" y="47925"/>
                  <a:pt x="918837" y="41531"/>
                  <a:pt x="927364" y="33005"/>
                </a:cubicBezTo>
                <a:cubicBezTo>
                  <a:pt x="929496" y="33005"/>
                  <a:pt x="929496" y="41531"/>
                  <a:pt x="931628" y="39399"/>
                </a:cubicBezTo>
                <a:cubicBezTo>
                  <a:pt x="970002" y="15954"/>
                  <a:pt x="1019035" y="24479"/>
                  <a:pt x="1059540" y="3165"/>
                </a:cubicBezTo>
                <a:cubicBezTo>
                  <a:pt x="1063804" y="3165"/>
                  <a:pt x="1068068" y="5296"/>
                  <a:pt x="1068068" y="9559"/>
                </a:cubicBezTo>
                <a:cubicBezTo>
                  <a:pt x="1087255" y="4231"/>
                  <a:pt x="1106841" y="1433"/>
                  <a:pt x="1126661" y="43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/>
        </p:nvSpPr>
        <p:spPr>
          <a:xfrm>
            <a:off x="792700" y="2284350"/>
            <a:ext cx="107049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Call all leads right away (eg within a day)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Provide </a:t>
            </a:r>
            <a:r>
              <a:rPr b="1" lang="en-US" sz="3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help first</a:t>
            </a: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,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Sell second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/>
        </p:nvSpPr>
        <p:spPr>
          <a:xfrm>
            <a:off x="792700" y="2284350"/>
            <a:ext cx="107049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Ask callers </a:t>
            </a:r>
            <a:r>
              <a:rPr b="1" lang="en-US" sz="3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how they found you</a:t>
            </a: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.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Use these insights to guide your spend.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5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5AD1FF">
                  <a:alpha val="64705"/>
                </a:srgbClr>
              </a:gs>
              <a:gs pos="30000">
                <a:srgbClr val="00ABEB">
                  <a:alpha val="49803"/>
                </a:srgbClr>
              </a:gs>
              <a:gs pos="73000">
                <a:srgbClr val="00ABEB">
                  <a:alpha val="49803"/>
                </a:srgbClr>
              </a:gs>
              <a:gs pos="100000">
                <a:srgbClr val="5AD1FF">
                  <a:alpha val="64705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1"/>
          <p:cNvSpPr/>
          <p:nvPr/>
        </p:nvSpPr>
        <p:spPr>
          <a:xfrm>
            <a:off x="1552061" y="2984470"/>
            <a:ext cx="9087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SUMMARY</a:t>
            </a:r>
            <a:endParaRPr b="1" sz="8000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>
    <mc:Choice Requires="p14">
      <p:transition spd="slow" p14:dur="13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/>
          <p:cNvPicPr preferRelativeResize="0"/>
          <p:nvPr/>
        </p:nvPicPr>
        <p:blipFill rotWithShape="1">
          <a:blip r:embed="rId3">
            <a:alphaModFix/>
          </a:blip>
          <a:srcRect b="0" l="7540" r="7540" t="0"/>
          <a:stretch/>
        </p:blipFill>
        <p:spPr>
          <a:xfrm>
            <a:off x="609600" y="1179513"/>
            <a:ext cx="5792724" cy="4551419"/>
          </a:xfrm>
          <a:custGeom>
            <a:rect b="b" l="l" r="r" t="t"/>
            <a:pathLst>
              <a:path extrusionOk="0" h="359228" w="457200">
                <a:moveTo>
                  <a:pt x="391886" y="195943"/>
                </a:moveTo>
                <a:cubicBezTo>
                  <a:pt x="382871" y="195943"/>
                  <a:pt x="375175" y="199132"/>
                  <a:pt x="368796" y="205510"/>
                </a:cubicBezTo>
                <a:cubicBezTo>
                  <a:pt x="362418" y="211889"/>
                  <a:pt x="359229" y="219585"/>
                  <a:pt x="359229" y="228600"/>
                </a:cubicBezTo>
                <a:cubicBezTo>
                  <a:pt x="359229" y="237615"/>
                  <a:pt x="362418" y="245311"/>
                  <a:pt x="368796" y="251689"/>
                </a:cubicBezTo>
                <a:cubicBezTo>
                  <a:pt x="375175" y="258068"/>
                  <a:pt x="382871" y="261257"/>
                  <a:pt x="391886" y="261257"/>
                </a:cubicBezTo>
                <a:cubicBezTo>
                  <a:pt x="400901" y="261257"/>
                  <a:pt x="408597" y="258068"/>
                  <a:pt x="414975" y="251689"/>
                </a:cubicBezTo>
                <a:cubicBezTo>
                  <a:pt x="421354" y="245311"/>
                  <a:pt x="424543" y="237615"/>
                  <a:pt x="424543" y="228600"/>
                </a:cubicBezTo>
                <a:cubicBezTo>
                  <a:pt x="424543" y="219585"/>
                  <a:pt x="421354" y="211889"/>
                  <a:pt x="414975" y="205510"/>
                </a:cubicBezTo>
                <a:cubicBezTo>
                  <a:pt x="408597" y="199132"/>
                  <a:pt x="400901" y="195943"/>
                  <a:pt x="391886" y="195943"/>
                </a:cubicBezTo>
                <a:close/>
                <a:moveTo>
                  <a:pt x="65314" y="195943"/>
                </a:moveTo>
                <a:cubicBezTo>
                  <a:pt x="56300" y="195943"/>
                  <a:pt x="48603" y="199132"/>
                  <a:pt x="42225" y="205510"/>
                </a:cubicBezTo>
                <a:cubicBezTo>
                  <a:pt x="35846" y="211889"/>
                  <a:pt x="32657" y="219585"/>
                  <a:pt x="32657" y="228600"/>
                </a:cubicBezTo>
                <a:cubicBezTo>
                  <a:pt x="32657" y="237615"/>
                  <a:pt x="35846" y="245311"/>
                  <a:pt x="42225" y="251689"/>
                </a:cubicBezTo>
                <a:cubicBezTo>
                  <a:pt x="48603" y="258068"/>
                  <a:pt x="56300" y="261257"/>
                  <a:pt x="65314" y="261257"/>
                </a:cubicBezTo>
                <a:cubicBezTo>
                  <a:pt x="74329" y="261257"/>
                  <a:pt x="82026" y="258068"/>
                  <a:pt x="88404" y="251689"/>
                </a:cubicBezTo>
                <a:cubicBezTo>
                  <a:pt x="94782" y="245311"/>
                  <a:pt x="97971" y="237615"/>
                  <a:pt x="97971" y="228600"/>
                </a:cubicBezTo>
                <a:cubicBezTo>
                  <a:pt x="97971" y="219585"/>
                  <a:pt x="94782" y="211889"/>
                  <a:pt x="88404" y="205510"/>
                </a:cubicBezTo>
                <a:cubicBezTo>
                  <a:pt x="82026" y="199132"/>
                  <a:pt x="74329" y="195943"/>
                  <a:pt x="65314" y="195943"/>
                </a:cubicBezTo>
                <a:close/>
                <a:moveTo>
                  <a:pt x="263936" y="119179"/>
                </a:moveTo>
                <a:cubicBezTo>
                  <a:pt x="261895" y="119456"/>
                  <a:pt x="259896" y="120168"/>
                  <a:pt x="257940" y="121316"/>
                </a:cubicBezTo>
                <a:cubicBezTo>
                  <a:pt x="254028" y="123612"/>
                  <a:pt x="251477" y="126971"/>
                  <a:pt x="250286" y="131394"/>
                </a:cubicBezTo>
                <a:lnTo>
                  <a:pt x="224518" y="228855"/>
                </a:lnTo>
                <a:cubicBezTo>
                  <a:pt x="214313" y="229705"/>
                  <a:pt x="205213" y="233405"/>
                  <a:pt x="197219" y="239953"/>
                </a:cubicBezTo>
                <a:cubicBezTo>
                  <a:pt x="189224" y="246502"/>
                  <a:pt x="183867" y="254879"/>
                  <a:pt x="181145" y="265084"/>
                </a:cubicBezTo>
                <a:cubicBezTo>
                  <a:pt x="177743" y="278181"/>
                  <a:pt x="179444" y="290597"/>
                  <a:pt x="186248" y="302333"/>
                </a:cubicBezTo>
                <a:cubicBezTo>
                  <a:pt x="193051" y="314070"/>
                  <a:pt x="203002" y="321639"/>
                  <a:pt x="216098" y="325040"/>
                </a:cubicBezTo>
                <a:cubicBezTo>
                  <a:pt x="229195" y="328442"/>
                  <a:pt x="241612" y="326741"/>
                  <a:pt x="253348" y="319938"/>
                </a:cubicBezTo>
                <a:cubicBezTo>
                  <a:pt x="265084" y="313134"/>
                  <a:pt x="272653" y="303184"/>
                  <a:pt x="276055" y="290087"/>
                </a:cubicBezTo>
                <a:cubicBezTo>
                  <a:pt x="278776" y="279882"/>
                  <a:pt x="278266" y="269932"/>
                  <a:pt x="274524" y="260236"/>
                </a:cubicBezTo>
                <a:cubicBezTo>
                  <a:pt x="270782" y="250541"/>
                  <a:pt x="264659" y="242802"/>
                  <a:pt x="256154" y="237019"/>
                </a:cubicBezTo>
                <a:lnTo>
                  <a:pt x="281923" y="139558"/>
                </a:lnTo>
                <a:cubicBezTo>
                  <a:pt x="282944" y="135136"/>
                  <a:pt x="282306" y="131011"/>
                  <a:pt x="280010" y="127184"/>
                </a:cubicBezTo>
                <a:cubicBezTo>
                  <a:pt x="277713" y="123357"/>
                  <a:pt x="274439" y="120848"/>
                  <a:pt x="270187" y="119658"/>
                </a:cubicBezTo>
                <a:cubicBezTo>
                  <a:pt x="268061" y="119062"/>
                  <a:pt x="265977" y="118903"/>
                  <a:pt x="263936" y="119179"/>
                </a:cubicBezTo>
                <a:close/>
                <a:moveTo>
                  <a:pt x="342900" y="81643"/>
                </a:moveTo>
                <a:cubicBezTo>
                  <a:pt x="333885" y="81643"/>
                  <a:pt x="326189" y="84832"/>
                  <a:pt x="319810" y="91210"/>
                </a:cubicBezTo>
                <a:cubicBezTo>
                  <a:pt x="313432" y="97589"/>
                  <a:pt x="310243" y="105285"/>
                  <a:pt x="310243" y="114300"/>
                </a:cubicBezTo>
                <a:cubicBezTo>
                  <a:pt x="310243" y="123315"/>
                  <a:pt x="313432" y="131011"/>
                  <a:pt x="319810" y="137389"/>
                </a:cubicBezTo>
                <a:cubicBezTo>
                  <a:pt x="326189" y="143768"/>
                  <a:pt x="333885" y="146957"/>
                  <a:pt x="342900" y="146957"/>
                </a:cubicBezTo>
                <a:cubicBezTo>
                  <a:pt x="351915" y="146957"/>
                  <a:pt x="359611" y="143768"/>
                  <a:pt x="365990" y="137389"/>
                </a:cubicBezTo>
                <a:cubicBezTo>
                  <a:pt x="372368" y="131011"/>
                  <a:pt x="375557" y="123315"/>
                  <a:pt x="375557" y="114300"/>
                </a:cubicBezTo>
                <a:cubicBezTo>
                  <a:pt x="375557" y="105285"/>
                  <a:pt x="372368" y="97589"/>
                  <a:pt x="365990" y="91210"/>
                </a:cubicBezTo>
                <a:cubicBezTo>
                  <a:pt x="359611" y="84832"/>
                  <a:pt x="351915" y="81643"/>
                  <a:pt x="342900" y="81643"/>
                </a:cubicBezTo>
                <a:close/>
                <a:moveTo>
                  <a:pt x="114300" y="81643"/>
                </a:moveTo>
                <a:cubicBezTo>
                  <a:pt x="105285" y="81643"/>
                  <a:pt x="97589" y="84832"/>
                  <a:pt x="91210" y="91210"/>
                </a:cubicBezTo>
                <a:cubicBezTo>
                  <a:pt x="84832" y="97589"/>
                  <a:pt x="81643" y="105285"/>
                  <a:pt x="81643" y="114300"/>
                </a:cubicBezTo>
                <a:cubicBezTo>
                  <a:pt x="81643" y="123315"/>
                  <a:pt x="84832" y="131011"/>
                  <a:pt x="91210" y="137389"/>
                </a:cubicBezTo>
                <a:cubicBezTo>
                  <a:pt x="97589" y="143768"/>
                  <a:pt x="105285" y="146957"/>
                  <a:pt x="114300" y="146957"/>
                </a:cubicBezTo>
                <a:cubicBezTo>
                  <a:pt x="123315" y="146957"/>
                  <a:pt x="131011" y="143768"/>
                  <a:pt x="137390" y="137389"/>
                </a:cubicBezTo>
                <a:cubicBezTo>
                  <a:pt x="143768" y="131011"/>
                  <a:pt x="146957" y="123315"/>
                  <a:pt x="146957" y="114300"/>
                </a:cubicBezTo>
                <a:cubicBezTo>
                  <a:pt x="146957" y="105285"/>
                  <a:pt x="143768" y="97589"/>
                  <a:pt x="137390" y="91210"/>
                </a:cubicBezTo>
                <a:cubicBezTo>
                  <a:pt x="131011" y="84832"/>
                  <a:pt x="123315" y="81643"/>
                  <a:pt x="114300" y="81643"/>
                </a:cubicBezTo>
                <a:close/>
                <a:moveTo>
                  <a:pt x="228600" y="32657"/>
                </a:moveTo>
                <a:cubicBezTo>
                  <a:pt x="219585" y="32657"/>
                  <a:pt x="211889" y="35846"/>
                  <a:pt x="205510" y="42224"/>
                </a:cubicBezTo>
                <a:cubicBezTo>
                  <a:pt x="199132" y="48603"/>
                  <a:pt x="195943" y="56299"/>
                  <a:pt x="195943" y="65314"/>
                </a:cubicBezTo>
                <a:cubicBezTo>
                  <a:pt x="195943" y="74329"/>
                  <a:pt x="199132" y="82025"/>
                  <a:pt x="205510" y="88404"/>
                </a:cubicBezTo>
                <a:cubicBezTo>
                  <a:pt x="211889" y="94782"/>
                  <a:pt x="219585" y="97971"/>
                  <a:pt x="228600" y="97971"/>
                </a:cubicBezTo>
                <a:cubicBezTo>
                  <a:pt x="237615" y="97971"/>
                  <a:pt x="245311" y="94782"/>
                  <a:pt x="251690" y="88404"/>
                </a:cubicBezTo>
                <a:cubicBezTo>
                  <a:pt x="258068" y="82025"/>
                  <a:pt x="261257" y="74329"/>
                  <a:pt x="261257" y="65314"/>
                </a:cubicBezTo>
                <a:cubicBezTo>
                  <a:pt x="261257" y="56299"/>
                  <a:pt x="258068" y="48603"/>
                  <a:pt x="251690" y="42224"/>
                </a:cubicBezTo>
                <a:cubicBezTo>
                  <a:pt x="245311" y="35846"/>
                  <a:pt x="237615" y="32657"/>
                  <a:pt x="228600" y="32657"/>
                </a:cubicBezTo>
                <a:close/>
                <a:moveTo>
                  <a:pt x="228600" y="0"/>
                </a:moveTo>
                <a:cubicBezTo>
                  <a:pt x="259556" y="0"/>
                  <a:pt x="289152" y="6038"/>
                  <a:pt x="317387" y="18114"/>
                </a:cubicBezTo>
                <a:cubicBezTo>
                  <a:pt x="345621" y="30191"/>
                  <a:pt x="369944" y="46434"/>
                  <a:pt x="390355" y="66845"/>
                </a:cubicBezTo>
                <a:cubicBezTo>
                  <a:pt x="410766" y="87256"/>
                  <a:pt x="427009" y="111578"/>
                  <a:pt x="439086" y="139813"/>
                </a:cubicBezTo>
                <a:cubicBezTo>
                  <a:pt x="451162" y="168048"/>
                  <a:pt x="457200" y="197644"/>
                  <a:pt x="457200" y="228600"/>
                </a:cubicBezTo>
                <a:cubicBezTo>
                  <a:pt x="457200" y="272993"/>
                  <a:pt x="445209" y="314070"/>
                  <a:pt x="421226" y="351829"/>
                </a:cubicBezTo>
                <a:cubicBezTo>
                  <a:pt x="417994" y="356762"/>
                  <a:pt x="413402" y="359228"/>
                  <a:pt x="407449" y="359228"/>
                </a:cubicBezTo>
                <a:lnTo>
                  <a:pt x="49751" y="359228"/>
                </a:lnTo>
                <a:cubicBezTo>
                  <a:pt x="43798" y="359228"/>
                  <a:pt x="39206" y="356762"/>
                  <a:pt x="35974" y="351829"/>
                </a:cubicBezTo>
                <a:cubicBezTo>
                  <a:pt x="11991" y="314240"/>
                  <a:pt x="0" y="273163"/>
                  <a:pt x="0" y="228600"/>
                </a:cubicBezTo>
                <a:cubicBezTo>
                  <a:pt x="0" y="197644"/>
                  <a:pt x="6038" y="168048"/>
                  <a:pt x="18115" y="139813"/>
                </a:cubicBezTo>
                <a:cubicBezTo>
                  <a:pt x="30191" y="111578"/>
                  <a:pt x="46434" y="87256"/>
                  <a:pt x="66845" y="66845"/>
                </a:cubicBezTo>
                <a:cubicBezTo>
                  <a:pt x="87256" y="46434"/>
                  <a:pt x="111579" y="30191"/>
                  <a:pt x="139813" y="18114"/>
                </a:cubicBezTo>
                <a:cubicBezTo>
                  <a:pt x="168048" y="6038"/>
                  <a:pt x="197644" y="0"/>
                  <a:pt x="2286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6688667" y="3070376"/>
            <a:ext cx="4710708" cy="2860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There are </a:t>
            </a:r>
            <a:r>
              <a:rPr b="1"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challenges </a:t>
            </a: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 face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There are </a:t>
            </a:r>
            <a:r>
              <a:rPr b="1"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opportunities </a:t>
            </a: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 improve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b="1"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Credibility</a:t>
            </a: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website and social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b="1"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Lead Generation</a:t>
            </a: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more proactive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6688666" y="1577208"/>
            <a:ext cx="504613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 Far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1" name="Google Shape;291;p32"/>
          <p:cNvSpPr txBox="1"/>
          <p:nvPr/>
        </p:nvSpPr>
        <p:spPr>
          <a:xfrm>
            <a:off x="6688667" y="927226"/>
            <a:ext cx="504613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Summary 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6844008" y="2403461"/>
            <a:ext cx="2709477" cy="525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Digital Marketing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>
            <p:ph idx="1" type="body"/>
          </p:nvPr>
        </p:nvSpPr>
        <p:spPr>
          <a:xfrm>
            <a:off x="254000" y="571500"/>
            <a:ext cx="11684100" cy="5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Solar Action Items</a:t>
            </a:r>
            <a:endParaRPr/>
          </a:p>
        </p:txBody>
      </p:sp>
      <p:sp>
        <p:nvSpPr>
          <p:cNvPr id="299" name="Google Shape;299;p33"/>
          <p:cNvSpPr txBox="1"/>
          <p:nvPr>
            <p:ph idx="2" type="body"/>
          </p:nvPr>
        </p:nvSpPr>
        <p:spPr>
          <a:xfrm>
            <a:off x="254000" y="1080361"/>
            <a:ext cx="11684100" cy="2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254000" y="1899800"/>
            <a:ext cx="9736800" cy="4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Credibility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Ask customers for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reviews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on Google and Facebook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Instagram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for showcasing installs and quality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Highlight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installs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(image and video) on your site and Facebook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Highlight your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time in business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- quality and reliability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Mobile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friendly site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Fast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site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" type="body"/>
          </p:nvPr>
        </p:nvSpPr>
        <p:spPr>
          <a:xfrm>
            <a:off x="254000" y="571500"/>
            <a:ext cx="11684100" cy="5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Solar Action Items</a:t>
            </a:r>
            <a:endParaRPr/>
          </a:p>
        </p:txBody>
      </p:sp>
      <p:sp>
        <p:nvSpPr>
          <p:cNvPr id="307" name="Google Shape;307;p34"/>
          <p:cNvSpPr txBox="1"/>
          <p:nvPr>
            <p:ph idx="2" type="body"/>
          </p:nvPr>
        </p:nvSpPr>
        <p:spPr>
          <a:xfrm>
            <a:off x="254000" y="1080361"/>
            <a:ext cx="11684100" cy="2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 txBox="1"/>
          <p:nvPr/>
        </p:nvSpPr>
        <p:spPr>
          <a:xfrm>
            <a:off x="254000" y="1899800"/>
            <a:ext cx="9736800" cy="4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Lead Generation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Ask customers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how they found you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- especially when they call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Call all leads (including ebook downloaders) right away, but…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Be </a:t>
            </a: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helpful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first, sell second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3">
            <a:alphaModFix/>
          </a:blip>
          <a:srcRect b="903" l="0" r="0" t="893"/>
          <a:stretch/>
        </p:blipFill>
        <p:spPr>
          <a:xfrm>
            <a:off x="609600" y="-110881"/>
            <a:ext cx="6002279" cy="6267848"/>
          </a:xfrm>
          <a:custGeom>
            <a:rect b="b" l="l" r="r" t="t"/>
            <a:pathLst>
              <a:path extrusionOk="0" h="3869042" w="13191823">
                <a:moveTo>
                  <a:pt x="13097354" y="2191690"/>
                </a:moveTo>
                <a:lnTo>
                  <a:pt x="13090364" y="2194291"/>
                </a:lnTo>
                <a:lnTo>
                  <a:pt x="12909826" y="2250728"/>
                </a:lnTo>
                <a:cubicBezTo>
                  <a:pt x="12909826" y="2250728"/>
                  <a:pt x="12909826" y="2250728"/>
                  <a:pt x="13097354" y="2191690"/>
                </a:cubicBezTo>
                <a:close/>
                <a:moveTo>
                  <a:pt x="11711338" y="841091"/>
                </a:moveTo>
                <a:cubicBezTo>
                  <a:pt x="11711338" y="841091"/>
                  <a:pt x="11711338" y="841091"/>
                  <a:pt x="11706403" y="842102"/>
                </a:cubicBezTo>
                <a:lnTo>
                  <a:pt x="11692352" y="844981"/>
                </a:lnTo>
                <a:lnTo>
                  <a:pt x="11684548" y="845135"/>
                </a:lnTo>
                <a:cubicBezTo>
                  <a:pt x="11684548" y="845135"/>
                  <a:pt x="11684548" y="845135"/>
                  <a:pt x="11711338" y="841091"/>
                </a:cubicBezTo>
                <a:close/>
                <a:moveTo>
                  <a:pt x="11491115" y="478063"/>
                </a:moveTo>
                <a:lnTo>
                  <a:pt x="11466516" y="494425"/>
                </a:lnTo>
                <a:lnTo>
                  <a:pt x="11449081" y="498994"/>
                </a:lnTo>
                <a:close/>
                <a:moveTo>
                  <a:pt x="11394092" y="434294"/>
                </a:moveTo>
                <a:cubicBezTo>
                  <a:pt x="11394092" y="434294"/>
                  <a:pt x="11394092" y="434294"/>
                  <a:pt x="11377525" y="437833"/>
                </a:cubicBezTo>
                <a:lnTo>
                  <a:pt x="11350800" y="443540"/>
                </a:lnTo>
                <a:lnTo>
                  <a:pt x="11332052" y="439956"/>
                </a:lnTo>
                <a:cubicBezTo>
                  <a:pt x="11332052" y="439956"/>
                  <a:pt x="11332052" y="439956"/>
                  <a:pt x="11394092" y="434294"/>
                </a:cubicBezTo>
                <a:close/>
                <a:moveTo>
                  <a:pt x="11742358" y="397092"/>
                </a:moveTo>
                <a:cubicBezTo>
                  <a:pt x="11708518" y="422163"/>
                  <a:pt x="11647889" y="443999"/>
                  <a:pt x="11591490" y="465027"/>
                </a:cubicBezTo>
                <a:cubicBezTo>
                  <a:pt x="11533680" y="486054"/>
                  <a:pt x="11482921" y="505464"/>
                  <a:pt x="11457541" y="528917"/>
                </a:cubicBezTo>
                <a:cubicBezTo>
                  <a:pt x="11433571" y="520830"/>
                  <a:pt x="11420881" y="524065"/>
                  <a:pt x="11411011" y="531343"/>
                </a:cubicBezTo>
                <a:lnTo>
                  <a:pt x="11466516" y="494425"/>
                </a:lnTo>
                <a:lnTo>
                  <a:pt x="11522863" y="479660"/>
                </a:lnTo>
                <a:cubicBezTo>
                  <a:pt x="11593252" y="453047"/>
                  <a:pt x="11656701" y="409830"/>
                  <a:pt x="11742358" y="397092"/>
                </a:cubicBezTo>
                <a:close/>
                <a:moveTo>
                  <a:pt x="11711338" y="331584"/>
                </a:moveTo>
                <a:cubicBezTo>
                  <a:pt x="11711338" y="331584"/>
                  <a:pt x="11711338" y="331584"/>
                  <a:pt x="11695501" y="342118"/>
                </a:cubicBezTo>
                <a:lnTo>
                  <a:pt x="11691558" y="344740"/>
                </a:lnTo>
                <a:lnTo>
                  <a:pt x="11685298" y="347465"/>
                </a:lnTo>
                <a:close/>
                <a:moveTo>
                  <a:pt x="11955266" y="243431"/>
                </a:moveTo>
                <a:cubicBezTo>
                  <a:pt x="11931296" y="292765"/>
                  <a:pt x="11749408" y="338054"/>
                  <a:pt x="11722618" y="365551"/>
                </a:cubicBezTo>
                <a:cubicBezTo>
                  <a:pt x="11684548" y="387387"/>
                  <a:pt x="11629559" y="411650"/>
                  <a:pt x="11577390" y="435103"/>
                </a:cubicBezTo>
                <a:lnTo>
                  <a:pt x="11491115" y="478063"/>
                </a:lnTo>
                <a:lnTo>
                  <a:pt x="11510143" y="465407"/>
                </a:lnTo>
                <a:cubicBezTo>
                  <a:pt x="11596369" y="408054"/>
                  <a:pt x="11645642" y="375281"/>
                  <a:pt x="11673797" y="356554"/>
                </a:cubicBezTo>
                <a:lnTo>
                  <a:pt x="11691558" y="344740"/>
                </a:lnTo>
                <a:lnTo>
                  <a:pt x="11771968" y="309748"/>
                </a:lnTo>
                <a:cubicBezTo>
                  <a:pt x="11783248" y="297617"/>
                  <a:pt x="11786068" y="285486"/>
                  <a:pt x="11802987" y="273355"/>
                </a:cubicBezTo>
                <a:cubicBezTo>
                  <a:pt x="11863617" y="270120"/>
                  <a:pt x="11891816" y="271737"/>
                  <a:pt x="11955266" y="243431"/>
                </a:cubicBezTo>
                <a:close/>
                <a:moveTo>
                  <a:pt x="11224893" y="155279"/>
                </a:moveTo>
                <a:cubicBezTo>
                  <a:pt x="11224893" y="155279"/>
                  <a:pt x="11224893" y="155279"/>
                  <a:pt x="11138884" y="219169"/>
                </a:cubicBezTo>
                <a:cubicBezTo>
                  <a:pt x="11147344" y="212699"/>
                  <a:pt x="11158624" y="203803"/>
                  <a:pt x="11167084" y="193289"/>
                </a:cubicBezTo>
                <a:cubicBezTo>
                  <a:pt x="11151222" y="186011"/>
                  <a:pt x="11151222" y="199658"/>
                  <a:pt x="11144480" y="202160"/>
                </a:cubicBezTo>
                <a:lnTo>
                  <a:pt x="11137070" y="200350"/>
                </a:lnTo>
                <a:lnTo>
                  <a:pt x="11162994" y="187045"/>
                </a:lnTo>
                <a:cubicBezTo>
                  <a:pt x="11180941" y="177835"/>
                  <a:pt x="11201452" y="167309"/>
                  <a:pt x="11224893" y="155279"/>
                </a:cubicBezTo>
                <a:close/>
                <a:moveTo>
                  <a:pt x="11134654" y="39628"/>
                </a:moveTo>
                <a:cubicBezTo>
                  <a:pt x="11134654" y="39628"/>
                  <a:pt x="11134654" y="39628"/>
                  <a:pt x="11027495" y="91388"/>
                </a:cubicBezTo>
                <a:cubicBezTo>
                  <a:pt x="11031020" y="89770"/>
                  <a:pt x="11034898" y="87344"/>
                  <a:pt x="11037365" y="83705"/>
                </a:cubicBezTo>
                <a:lnTo>
                  <a:pt x="11037890" y="78133"/>
                </a:lnTo>
                <a:lnTo>
                  <a:pt x="11060189" y="69260"/>
                </a:lnTo>
                <a:cubicBezTo>
                  <a:pt x="11081780" y="60668"/>
                  <a:pt x="11106454" y="50850"/>
                  <a:pt x="11134654" y="39628"/>
                </a:cubicBezTo>
                <a:close/>
                <a:moveTo>
                  <a:pt x="11394092" y="0"/>
                </a:moveTo>
                <a:cubicBezTo>
                  <a:pt x="11316542" y="37202"/>
                  <a:pt x="11265783" y="72787"/>
                  <a:pt x="11223483" y="105137"/>
                </a:cubicBezTo>
                <a:cubicBezTo>
                  <a:pt x="11182594" y="136677"/>
                  <a:pt x="11145934" y="165792"/>
                  <a:pt x="11119144" y="183584"/>
                </a:cubicBezTo>
                <a:cubicBezTo>
                  <a:pt x="11134654" y="199759"/>
                  <a:pt x="11134654" y="199759"/>
                  <a:pt x="11134654" y="199759"/>
                </a:cubicBezTo>
                <a:lnTo>
                  <a:pt x="11137070" y="200350"/>
                </a:lnTo>
                <a:lnTo>
                  <a:pt x="11116478" y="210917"/>
                </a:lnTo>
                <a:cubicBezTo>
                  <a:pt x="11037365" y="251519"/>
                  <a:pt x="11037365" y="251519"/>
                  <a:pt x="11037365" y="251519"/>
                </a:cubicBezTo>
                <a:cubicBezTo>
                  <a:pt x="10982376" y="279016"/>
                  <a:pt x="10918926" y="304087"/>
                  <a:pt x="10890727" y="332393"/>
                </a:cubicBezTo>
                <a:cubicBezTo>
                  <a:pt x="10903416" y="343715"/>
                  <a:pt x="10931616" y="309748"/>
                  <a:pt x="10940076" y="329967"/>
                </a:cubicBezTo>
                <a:cubicBezTo>
                  <a:pt x="10906236" y="337245"/>
                  <a:pt x="10907646" y="340480"/>
                  <a:pt x="10869577" y="357464"/>
                </a:cubicBezTo>
                <a:cubicBezTo>
                  <a:pt x="10845607" y="345333"/>
                  <a:pt x="10878037" y="330775"/>
                  <a:pt x="10844197" y="327540"/>
                </a:cubicBezTo>
                <a:cubicBezTo>
                  <a:pt x="10806128" y="334819"/>
                  <a:pt x="10751138" y="349376"/>
                  <a:pt x="10766648" y="374447"/>
                </a:cubicBezTo>
                <a:cubicBezTo>
                  <a:pt x="10749728" y="372021"/>
                  <a:pt x="10735628" y="354229"/>
                  <a:pt x="10696149" y="383344"/>
                </a:cubicBezTo>
                <a:cubicBezTo>
                  <a:pt x="10714478" y="383344"/>
                  <a:pt x="10728578" y="387387"/>
                  <a:pt x="10701789" y="397901"/>
                </a:cubicBezTo>
                <a:cubicBezTo>
                  <a:pt x="10739858" y="394666"/>
                  <a:pt x="10777928" y="391431"/>
                  <a:pt x="10814588" y="389005"/>
                </a:cubicBezTo>
                <a:cubicBezTo>
                  <a:pt x="10796258" y="405180"/>
                  <a:pt x="10758188" y="408415"/>
                  <a:pt x="10725758" y="427824"/>
                </a:cubicBezTo>
                <a:cubicBezTo>
                  <a:pt x="10734218" y="443191"/>
                  <a:pt x="10755368" y="424589"/>
                  <a:pt x="10768058" y="428633"/>
                </a:cubicBezTo>
                <a:cubicBezTo>
                  <a:pt x="10648209" y="459365"/>
                  <a:pt x="10598860" y="482819"/>
                  <a:pt x="10471961" y="536196"/>
                </a:cubicBezTo>
                <a:cubicBezTo>
                  <a:pt x="10479011" y="542666"/>
                  <a:pt x="10488881" y="544283"/>
                  <a:pt x="10500161" y="542666"/>
                </a:cubicBezTo>
                <a:cubicBezTo>
                  <a:pt x="10504391" y="555606"/>
                  <a:pt x="10435302" y="560458"/>
                  <a:pt x="10453631" y="575015"/>
                </a:cubicBezTo>
                <a:cubicBezTo>
                  <a:pt x="10514260" y="576633"/>
                  <a:pt x="10583350" y="519212"/>
                  <a:pt x="10653849" y="526491"/>
                </a:cubicBezTo>
                <a:cubicBezTo>
                  <a:pt x="10732808" y="497376"/>
                  <a:pt x="10732808" y="497376"/>
                  <a:pt x="10732808" y="497376"/>
                </a:cubicBezTo>
                <a:cubicBezTo>
                  <a:pt x="10734218" y="509507"/>
                  <a:pt x="10684869" y="516786"/>
                  <a:pt x="10665129" y="527300"/>
                </a:cubicBezTo>
                <a:cubicBezTo>
                  <a:pt x="10572070" y="567737"/>
                  <a:pt x="10470551" y="583103"/>
                  <a:pt x="10428252" y="617070"/>
                </a:cubicBezTo>
                <a:cubicBezTo>
                  <a:pt x="10436712" y="621922"/>
                  <a:pt x="10450811" y="613835"/>
                  <a:pt x="10462091" y="610600"/>
                </a:cubicBezTo>
                <a:cubicBezTo>
                  <a:pt x="10464911" y="623540"/>
                  <a:pt x="10421202" y="627584"/>
                  <a:pt x="10414152" y="621922"/>
                </a:cubicBezTo>
                <a:cubicBezTo>
                  <a:pt x="10462091" y="667212"/>
                  <a:pt x="10567840" y="609791"/>
                  <a:pt x="10635519" y="592808"/>
                </a:cubicBezTo>
                <a:cubicBezTo>
                  <a:pt x="10648209" y="642950"/>
                  <a:pt x="10466321" y="634054"/>
                  <a:pt x="10473371" y="677726"/>
                </a:cubicBezTo>
                <a:cubicBezTo>
                  <a:pt x="10446581" y="680961"/>
                  <a:pt x="10418382" y="686622"/>
                  <a:pt x="10390182" y="695518"/>
                </a:cubicBezTo>
                <a:cubicBezTo>
                  <a:pt x="10361982" y="701179"/>
                  <a:pt x="10397232" y="714928"/>
                  <a:pt x="10364802" y="719780"/>
                </a:cubicBezTo>
                <a:cubicBezTo>
                  <a:pt x="10260463" y="721398"/>
                  <a:pt x="10204064" y="758600"/>
                  <a:pt x="10078575" y="792567"/>
                </a:cubicBezTo>
                <a:cubicBezTo>
                  <a:pt x="10079985" y="811168"/>
                  <a:pt x="10106775" y="786906"/>
                  <a:pt x="10112415" y="797419"/>
                </a:cubicBezTo>
                <a:cubicBezTo>
                  <a:pt x="10339422" y="731103"/>
                  <a:pt x="10546690" y="663977"/>
                  <a:pt x="10706019" y="628392"/>
                </a:cubicBezTo>
                <a:cubicBezTo>
                  <a:pt x="10710248" y="618687"/>
                  <a:pt x="10739858" y="611409"/>
                  <a:pt x="10761008" y="603321"/>
                </a:cubicBezTo>
                <a:cubicBezTo>
                  <a:pt x="10807538" y="595234"/>
                  <a:pt x="10875217" y="599278"/>
                  <a:pt x="10866757" y="570163"/>
                </a:cubicBezTo>
                <a:cubicBezTo>
                  <a:pt x="10879447" y="567737"/>
                  <a:pt x="10875217" y="576633"/>
                  <a:pt x="10869577" y="580677"/>
                </a:cubicBezTo>
                <a:cubicBezTo>
                  <a:pt x="10934436" y="548327"/>
                  <a:pt x="11062745" y="527300"/>
                  <a:pt x="11140294" y="489289"/>
                </a:cubicBezTo>
                <a:cubicBezTo>
                  <a:pt x="11162854" y="500611"/>
                  <a:pt x="11117734" y="505464"/>
                  <a:pt x="11105044" y="513551"/>
                </a:cubicBezTo>
                <a:cubicBezTo>
                  <a:pt x="11145934" y="515977"/>
                  <a:pt x="11207974" y="473923"/>
                  <a:pt x="11261553" y="462600"/>
                </a:cubicBezTo>
                <a:cubicBezTo>
                  <a:pt x="11294688" y="455524"/>
                  <a:pt x="11319539" y="450216"/>
                  <a:pt x="11338177" y="446236"/>
                </a:cubicBezTo>
                <a:lnTo>
                  <a:pt x="11350800" y="443540"/>
                </a:lnTo>
                <a:lnTo>
                  <a:pt x="11365892" y="446425"/>
                </a:lnTo>
                <a:cubicBezTo>
                  <a:pt x="11394092" y="429442"/>
                  <a:pt x="11425111" y="418928"/>
                  <a:pt x="11463181" y="431868"/>
                </a:cubicBezTo>
                <a:cubicBezTo>
                  <a:pt x="11516760" y="418928"/>
                  <a:pt x="11565405" y="399721"/>
                  <a:pt x="11614931" y="378087"/>
                </a:cubicBezTo>
                <a:lnTo>
                  <a:pt x="11685298" y="347465"/>
                </a:lnTo>
                <a:lnTo>
                  <a:pt x="11593591" y="403393"/>
                </a:lnTo>
                <a:cubicBezTo>
                  <a:pt x="11354612" y="549136"/>
                  <a:pt x="11354612" y="549136"/>
                  <a:pt x="11354612" y="549136"/>
                </a:cubicBezTo>
                <a:cubicBezTo>
                  <a:pt x="11336282" y="559649"/>
                  <a:pt x="11320772" y="574207"/>
                  <a:pt x="11288343" y="578250"/>
                </a:cubicBezTo>
                <a:cubicBezTo>
                  <a:pt x="11281293" y="582294"/>
                  <a:pt x="11291163" y="587147"/>
                  <a:pt x="11295392" y="591999"/>
                </a:cubicBezTo>
                <a:cubicBezTo>
                  <a:pt x="11270013" y="590381"/>
                  <a:pt x="11241813" y="591190"/>
                  <a:pt x="11207974" y="608983"/>
                </a:cubicBezTo>
                <a:cubicBezTo>
                  <a:pt x="11224893" y="625157"/>
                  <a:pt x="11217843" y="603321"/>
                  <a:pt x="11238993" y="608174"/>
                </a:cubicBezTo>
                <a:cubicBezTo>
                  <a:pt x="11196694" y="632436"/>
                  <a:pt x="11074025" y="649420"/>
                  <a:pt x="11052875" y="695518"/>
                </a:cubicBezTo>
                <a:cubicBezTo>
                  <a:pt x="11026085" y="697944"/>
                  <a:pt x="10982376" y="688239"/>
                  <a:pt x="10965456" y="710884"/>
                </a:cubicBezTo>
                <a:cubicBezTo>
                  <a:pt x="10975326" y="722206"/>
                  <a:pt x="11003526" y="692283"/>
                  <a:pt x="11009166" y="711693"/>
                </a:cubicBezTo>
                <a:cubicBezTo>
                  <a:pt x="11004936" y="721398"/>
                  <a:pt x="10973916" y="729485"/>
                  <a:pt x="10952766" y="737572"/>
                </a:cubicBezTo>
                <a:cubicBezTo>
                  <a:pt x="10927386" y="735146"/>
                  <a:pt x="10940076" y="724633"/>
                  <a:pt x="10938666" y="715736"/>
                </a:cubicBezTo>
                <a:cubicBezTo>
                  <a:pt x="10933026" y="730294"/>
                  <a:pt x="10909056" y="721398"/>
                  <a:pt x="10886497" y="734337"/>
                </a:cubicBezTo>
                <a:cubicBezTo>
                  <a:pt x="10899187" y="742425"/>
                  <a:pt x="10911876" y="750512"/>
                  <a:pt x="10934436" y="739190"/>
                </a:cubicBezTo>
                <a:cubicBezTo>
                  <a:pt x="10883677" y="774775"/>
                  <a:pt x="10813178" y="791758"/>
                  <a:pt x="10751138" y="820873"/>
                </a:cubicBezTo>
                <a:cubicBezTo>
                  <a:pt x="10756778" y="808742"/>
                  <a:pt x="10738448" y="815212"/>
                  <a:pt x="10729988" y="801463"/>
                </a:cubicBezTo>
                <a:cubicBezTo>
                  <a:pt x="10755368" y="794993"/>
                  <a:pt x="10789208" y="799846"/>
                  <a:pt x="10789208" y="779627"/>
                </a:cubicBezTo>
                <a:cubicBezTo>
                  <a:pt x="10635519" y="813594"/>
                  <a:pt x="10419792" y="898512"/>
                  <a:pt x="10285843" y="950272"/>
                </a:cubicBezTo>
                <a:cubicBezTo>
                  <a:pt x="10470551" y="915496"/>
                  <a:pt x="10579120" y="865354"/>
                  <a:pt x="10665129" y="828960"/>
                </a:cubicBezTo>
                <a:cubicBezTo>
                  <a:pt x="10683459" y="882337"/>
                  <a:pt x="10579120" y="895277"/>
                  <a:pt x="10481831" y="939758"/>
                </a:cubicBezTo>
                <a:cubicBezTo>
                  <a:pt x="10400052" y="976960"/>
                  <a:pt x="10295713" y="1004457"/>
                  <a:pt x="10233674" y="1031146"/>
                </a:cubicBezTo>
                <a:cubicBezTo>
                  <a:pt x="10235084" y="1025484"/>
                  <a:pt x="10242134" y="1020632"/>
                  <a:pt x="10249183" y="1015780"/>
                </a:cubicBezTo>
                <a:cubicBezTo>
                  <a:pt x="10063065" y="1063495"/>
                  <a:pt x="9814908" y="1121725"/>
                  <a:pt x="9656990" y="1183998"/>
                </a:cubicBezTo>
                <a:cubicBezTo>
                  <a:pt x="9797988" y="1161353"/>
                  <a:pt x="9851568" y="1136282"/>
                  <a:pt x="9970006" y="1118490"/>
                </a:cubicBezTo>
                <a:cubicBezTo>
                  <a:pt x="9936166" y="1117681"/>
                  <a:pt x="9955906" y="1111211"/>
                  <a:pt x="9985516" y="1103124"/>
                </a:cubicBezTo>
                <a:cubicBezTo>
                  <a:pt x="10010896" y="1107167"/>
                  <a:pt x="9988336" y="1107976"/>
                  <a:pt x="9989746" y="1117681"/>
                </a:cubicBezTo>
                <a:cubicBezTo>
                  <a:pt x="10043326" y="1090993"/>
                  <a:pt x="10075755" y="1095845"/>
                  <a:pt x="10119465" y="1061878"/>
                </a:cubicBezTo>
                <a:cubicBezTo>
                  <a:pt x="10132154" y="1069157"/>
                  <a:pt x="10116645" y="1073200"/>
                  <a:pt x="10103955" y="1077244"/>
                </a:cubicBezTo>
                <a:cubicBezTo>
                  <a:pt x="10267513" y="1078861"/>
                  <a:pt x="10452221" y="1007692"/>
                  <a:pt x="10652439" y="952698"/>
                </a:cubicBezTo>
                <a:cubicBezTo>
                  <a:pt x="10586170" y="993135"/>
                  <a:pt x="10495931" y="1000413"/>
                  <a:pt x="10411332" y="1032763"/>
                </a:cubicBezTo>
                <a:cubicBezTo>
                  <a:pt x="10395822" y="1040851"/>
                  <a:pt x="10426842" y="1035998"/>
                  <a:pt x="10415562" y="1048129"/>
                </a:cubicBezTo>
                <a:cubicBezTo>
                  <a:pt x="10388772" y="1052982"/>
                  <a:pt x="10374672" y="1036807"/>
                  <a:pt x="10340832" y="1056217"/>
                </a:cubicBezTo>
                <a:cubicBezTo>
                  <a:pt x="10329552" y="1068348"/>
                  <a:pt x="10408512" y="1062687"/>
                  <a:pt x="10395822" y="1080479"/>
                </a:cubicBezTo>
                <a:cubicBezTo>
                  <a:pt x="10363392" y="1081288"/>
                  <a:pt x="10326732" y="1095845"/>
                  <a:pt x="10349292" y="1106359"/>
                </a:cubicBezTo>
                <a:cubicBezTo>
                  <a:pt x="10333782" y="1110402"/>
                  <a:pt x="10330962" y="1095036"/>
                  <a:pt x="10314043" y="1101506"/>
                </a:cubicBezTo>
                <a:cubicBezTo>
                  <a:pt x="10309813" y="1107167"/>
                  <a:pt x="10308403" y="1112829"/>
                  <a:pt x="10309813" y="1119298"/>
                </a:cubicBezTo>
                <a:cubicBezTo>
                  <a:pt x="10297123" y="1121725"/>
                  <a:pt x="10295713" y="1107976"/>
                  <a:pt x="10281613" y="1112020"/>
                </a:cubicBezTo>
                <a:cubicBezTo>
                  <a:pt x="10261873" y="1116064"/>
                  <a:pt x="10304173" y="1129003"/>
                  <a:pt x="10270333" y="1131430"/>
                </a:cubicBezTo>
                <a:cubicBezTo>
                  <a:pt x="10261873" y="1125768"/>
                  <a:pt x="10270333" y="1121725"/>
                  <a:pt x="10266103" y="1116872"/>
                </a:cubicBezTo>
                <a:cubicBezTo>
                  <a:pt x="10206884" y="1139517"/>
                  <a:pt x="10178684" y="1146796"/>
                  <a:pt x="10123695" y="1161353"/>
                </a:cubicBezTo>
                <a:cubicBezTo>
                  <a:pt x="10140614" y="1162162"/>
                  <a:pt x="10156124" y="1164588"/>
                  <a:pt x="10171634" y="1167823"/>
                </a:cubicBezTo>
                <a:cubicBezTo>
                  <a:pt x="10147664" y="1196938"/>
                  <a:pt x="10109595" y="1201790"/>
                  <a:pt x="10074345" y="1229287"/>
                </a:cubicBezTo>
                <a:cubicBezTo>
                  <a:pt x="10068705" y="1213921"/>
                  <a:pt x="10050376" y="1219582"/>
                  <a:pt x="10034866" y="1219582"/>
                </a:cubicBezTo>
                <a:cubicBezTo>
                  <a:pt x="10001026" y="1226052"/>
                  <a:pt x="10043326" y="1242227"/>
                  <a:pt x="10009486" y="1248697"/>
                </a:cubicBezTo>
                <a:cubicBezTo>
                  <a:pt x="10037686" y="1246271"/>
                  <a:pt x="10208294" y="1230096"/>
                  <a:pt x="10185734" y="1205025"/>
                </a:cubicBezTo>
                <a:cubicBezTo>
                  <a:pt x="10298533" y="1204216"/>
                  <a:pt x="10398642" y="1166206"/>
                  <a:pt x="10512850" y="1123342"/>
                </a:cubicBezTo>
                <a:cubicBezTo>
                  <a:pt x="10498751" y="1109594"/>
                  <a:pt x="10445171" y="1129003"/>
                  <a:pt x="10473371" y="1103932"/>
                </a:cubicBezTo>
                <a:cubicBezTo>
                  <a:pt x="10449401" y="1127386"/>
                  <a:pt x="10336602" y="1163779"/>
                  <a:pt x="10278793" y="1171867"/>
                </a:cubicBezTo>
                <a:cubicBezTo>
                  <a:pt x="10271743" y="1146796"/>
                  <a:pt x="10314043" y="1153266"/>
                  <a:pt x="10346472" y="1145178"/>
                </a:cubicBezTo>
                <a:cubicBezTo>
                  <a:pt x="10400052" y="1114446"/>
                  <a:pt x="10471961" y="1081288"/>
                  <a:pt x="10532590" y="1100697"/>
                </a:cubicBezTo>
                <a:cubicBezTo>
                  <a:pt x="10535410" y="1105550"/>
                  <a:pt x="10521310" y="1108785"/>
                  <a:pt x="10512850" y="1112829"/>
                </a:cubicBezTo>
                <a:cubicBezTo>
                  <a:pt x="10572070" y="1118490"/>
                  <a:pt x="10641159" y="1063495"/>
                  <a:pt x="10694739" y="1063495"/>
                </a:cubicBezTo>
                <a:cubicBezTo>
                  <a:pt x="10628470" y="1109594"/>
                  <a:pt x="10517080" y="1128195"/>
                  <a:pt x="10429662" y="1166206"/>
                </a:cubicBezTo>
                <a:cubicBezTo>
                  <a:pt x="10505801" y="1162162"/>
                  <a:pt x="10603090" y="1119298"/>
                  <a:pt x="10676409" y="1117681"/>
                </a:cubicBezTo>
                <a:cubicBezTo>
                  <a:pt x="10607320" y="1162162"/>
                  <a:pt x="10414152" y="1203408"/>
                  <a:pt x="10302763" y="1249506"/>
                </a:cubicBezTo>
                <a:cubicBezTo>
                  <a:pt x="10342242" y="1260020"/>
                  <a:pt x="10381722" y="1230096"/>
                  <a:pt x="10455041" y="1222009"/>
                </a:cubicBezTo>
                <a:cubicBezTo>
                  <a:pt x="10477601" y="1232522"/>
                  <a:pt x="10432482" y="1233331"/>
                  <a:pt x="10455041" y="1243845"/>
                </a:cubicBezTo>
                <a:cubicBezTo>
                  <a:pt x="10493111" y="1254358"/>
                  <a:pt x="10605910" y="1214730"/>
                  <a:pt x="10603090" y="1200981"/>
                </a:cubicBezTo>
                <a:cubicBezTo>
                  <a:pt x="10634109" y="1188042"/>
                  <a:pt x="10607320" y="1214730"/>
                  <a:pt x="10639749" y="1205025"/>
                </a:cubicBezTo>
                <a:cubicBezTo>
                  <a:pt x="10666539" y="1190468"/>
                  <a:pt x="10669359" y="1167823"/>
                  <a:pt x="10710248" y="1160544"/>
                </a:cubicBezTo>
                <a:cubicBezTo>
                  <a:pt x="10725758" y="1177528"/>
                  <a:pt x="10690509" y="1167014"/>
                  <a:pt x="10679229" y="1181572"/>
                </a:cubicBezTo>
                <a:cubicBezTo>
                  <a:pt x="10868167" y="1136282"/>
                  <a:pt x="11112094" y="1061878"/>
                  <a:pt x="11303852" y="997179"/>
                </a:cubicBezTo>
                <a:cubicBezTo>
                  <a:pt x="11319362" y="991517"/>
                  <a:pt x="11312312" y="983430"/>
                  <a:pt x="11317952" y="980195"/>
                </a:cubicBezTo>
                <a:cubicBezTo>
                  <a:pt x="11354612" y="963211"/>
                  <a:pt x="11411011" y="961594"/>
                  <a:pt x="11446261" y="948654"/>
                </a:cubicBezTo>
                <a:cubicBezTo>
                  <a:pt x="11522400" y="921157"/>
                  <a:pt x="11601359" y="862927"/>
                  <a:pt x="11671859" y="849179"/>
                </a:cubicBezTo>
                <a:lnTo>
                  <a:pt x="11692352" y="844981"/>
                </a:lnTo>
                <a:lnTo>
                  <a:pt x="11725438" y="844326"/>
                </a:lnTo>
                <a:cubicBezTo>
                  <a:pt x="11694418" y="856457"/>
                  <a:pt x="11694418" y="856457"/>
                  <a:pt x="11694418" y="856457"/>
                </a:cubicBezTo>
                <a:cubicBezTo>
                  <a:pt x="11670449" y="865354"/>
                  <a:pt x="11670449" y="865354"/>
                  <a:pt x="11670449" y="865354"/>
                </a:cubicBezTo>
                <a:cubicBezTo>
                  <a:pt x="11683138" y="859692"/>
                  <a:pt x="11683138" y="859692"/>
                  <a:pt x="11683138" y="859692"/>
                </a:cubicBezTo>
                <a:cubicBezTo>
                  <a:pt x="11382812" y="993135"/>
                  <a:pt x="11058515" y="1133047"/>
                  <a:pt x="10701789" y="1233331"/>
                </a:cubicBezTo>
                <a:cubicBezTo>
                  <a:pt x="10687689" y="1241418"/>
                  <a:pt x="10690509" y="1251123"/>
                  <a:pt x="10697559" y="1261637"/>
                </a:cubicBezTo>
                <a:cubicBezTo>
                  <a:pt x="10677819" y="1266489"/>
                  <a:pt x="10674999" y="1245462"/>
                  <a:pt x="10676409" y="1241418"/>
                </a:cubicBezTo>
                <a:cubicBezTo>
                  <a:pt x="10634109" y="1251123"/>
                  <a:pt x="10614370" y="1255976"/>
                  <a:pt x="10617190" y="1277003"/>
                </a:cubicBezTo>
                <a:cubicBezTo>
                  <a:pt x="10565020" y="1278621"/>
                  <a:pt x="10462091" y="1311779"/>
                  <a:pt x="10426842" y="1321484"/>
                </a:cubicBezTo>
                <a:cubicBezTo>
                  <a:pt x="10405692" y="1332806"/>
                  <a:pt x="10450811" y="1322293"/>
                  <a:pt x="10450811" y="1335233"/>
                </a:cubicBezTo>
                <a:cubicBezTo>
                  <a:pt x="10429662" y="1327145"/>
                  <a:pt x="10347882" y="1340085"/>
                  <a:pt x="10349292" y="1361921"/>
                </a:cubicBezTo>
                <a:cubicBezTo>
                  <a:pt x="10367622" y="1370817"/>
                  <a:pt x="10364802" y="1348981"/>
                  <a:pt x="10385952" y="1356260"/>
                </a:cubicBezTo>
                <a:cubicBezTo>
                  <a:pt x="10132154" y="1458970"/>
                  <a:pt x="9931936" y="1493746"/>
                  <a:pt x="9652760" y="1589177"/>
                </a:cubicBezTo>
                <a:cubicBezTo>
                  <a:pt x="9658400" y="1593221"/>
                  <a:pt x="9671089" y="1588369"/>
                  <a:pt x="9680959" y="1586751"/>
                </a:cubicBezTo>
                <a:cubicBezTo>
                  <a:pt x="9661220" y="1592412"/>
                  <a:pt x="9592130" y="1623953"/>
                  <a:pt x="9580850" y="1602926"/>
                </a:cubicBezTo>
                <a:cubicBezTo>
                  <a:pt x="9562520" y="1616675"/>
                  <a:pt x="9606230" y="1622336"/>
                  <a:pt x="9618920" y="1623953"/>
                </a:cubicBezTo>
                <a:cubicBezTo>
                  <a:pt x="9652760" y="1615866"/>
                  <a:pt x="9680959" y="1606970"/>
                  <a:pt x="9688009" y="1594839"/>
                </a:cubicBezTo>
                <a:cubicBezTo>
                  <a:pt x="9823368" y="1564106"/>
                  <a:pt x="10009486" y="1515582"/>
                  <a:pt x="10095495" y="1485658"/>
                </a:cubicBezTo>
                <a:cubicBezTo>
                  <a:pt x="10167404" y="1459779"/>
                  <a:pt x="10132154" y="1481615"/>
                  <a:pt x="10085625" y="1498598"/>
                </a:cubicBezTo>
                <a:cubicBezTo>
                  <a:pt x="10044736" y="1513156"/>
                  <a:pt x="9930526" y="1539035"/>
                  <a:pt x="9845928" y="1572194"/>
                </a:cubicBezTo>
                <a:cubicBezTo>
                  <a:pt x="9848748" y="1586751"/>
                  <a:pt x="9871307" y="1573811"/>
                  <a:pt x="9888227" y="1570576"/>
                </a:cubicBezTo>
                <a:cubicBezTo>
                  <a:pt x="9889637" y="1577046"/>
                  <a:pt x="9869897" y="1580281"/>
                  <a:pt x="9857208" y="1584325"/>
                </a:cubicBezTo>
                <a:cubicBezTo>
                  <a:pt x="9957316" y="1588369"/>
                  <a:pt x="10033456" y="1531757"/>
                  <a:pt x="10106775" y="1544697"/>
                </a:cubicBezTo>
                <a:cubicBezTo>
                  <a:pt x="10079985" y="1554401"/>
                  <a:pt x="10064475" y="1564915"/>
                  <a:pt x="10026406" y="1573003"/>
                </a:cubicBezTo>
                <a:cubicBezTo>
                  <a:pt x="10072935" y="1565724"/>
                  <a:pt x="10250593" y="1537418"/>
                  <a:pt x="10270333" y="1501833"/>
                </a:cubicBezTo>
                <a:cubicBezTo>
                  <a:pt x="10318272" y="1528522"/>
                  <a:pt x="10469141" y="1437943"/>
                  <a:pt x="10550920" y="1458161"/>
                </a:cubicBezTo>
                <a:cubicBezTo>
                  <a:pt x="10285843" y="1539035"/>
                  <a:pt x="10144844" y="1573003"/>
                  <a:pt x="9888227" y="1643363"/>
                </a:cubicBezTo>
                <a:cubicBezTo>
                  <a:pt x="9906557" y="1655494"/>
                  <a:pt x="9941806" y="1644172"/>
                  <a:pt x="9971416" y="1640937"/>
                </a:cubicBezTo>
                <a:cubicBezTo>
                  <a:pt x="9946036" y="1655494"/>
                  <a:pt x="9899507" y="1663582"/>
                  <a:pt x="9868487" y="1669243"/>
                </a:cubicBezTo>
                <a:cubicBezTo>
                  <a:pt x="9855798" y="1661155"/>
                  <a:pt x="9879767" y="1658729"/>
                  <a:pt x="9875537" y="1652259"/>
                </a:cubicBezTo>
                <a:cubicBezTo>
                  <a:pt x="9860027" y="1638511"/>
                  <a:pt x="9844518" y="1670052"/>
                  <a:pt x="9837468" y="1657112"/>
                </a:cubicBezTo>
                <a:cubicBezTo>
                  <a:pt x="9816318" y="1664390"/>
                  <a:pt x="9855798" y="1661155"/>
                  <a:pt x="9851568" y="1674095"/>
                </a:cubicBezTo>
                <a:cubicBezTo>
                  <a:pt x="9819138" y="1688653"/>
                  <a:pt x="9769788" y="1691079"/>
                  <a:pt x="9737358" y="1699975"/>
                </a:cubicBezTo>
                <a:cubicBezTo>
                  <a:pt x="9727489" y="1693505"/>
                  <a:pt x="9737358" y="1690270"/>
                  <a:pt x="9747228" y="1687035"/>
                </a:cubicBezTo>
                <a:cubicBezTo>
                  <a:pt x="9679549" y="1687844"/>
                  <a:pt x="9614690" y="1717767"/>
                  <a:pt x="9548420" y="1750117"/>
                </a:cubicBezTo>
                <a:cubicBezTo>
                  <a:pt x="9437032" y="1751734"/>
                  <a:pt x="9384862" y="1815625"/>
                  <a:pt x="9277703" y="1803494"/>
                </a:cubicBezTo>
                <a:cubicBezTo>
                  <a:pt x="9249504" y="1822095"/>
                  <a:pt x="9198744" y="1834226"/>
                  <a:pt x="9155034" y="1832609"/>
                </a:cubicBezTo>
                <a:cubicBezTo>
                  <a:pt x="9142345" y="1822095"/>
                  <a:pt x="9184644" y="1821286"/>
                  <a:pt x="9180414" y="1811581"/>
                </a:cubicBezTo>
                <a:cubicBezTo>
                  <a:pt x="9129655" y="1807538"/>
                  <a:pt x="9118375" y="1847975"/>
                  <a:pt x="9029546" y="1857680"/>
                </a:cubicBezTo>
                <a:cubicBezTo>
                  <a:pt x="9043646" y="1880324"/>
                  <a:pt x="9101455" y="1843931"/>
                  <a:pt x="9095815" y="1877089"/>
                </a:cubicBezTo>
                <a:cubicBezTo>
                  <a:pt x="9131065" y="1867384"/>
                  <a:pt x="9155034" y="1856062"/>
                  <a:pt x="9162084" y="1841505"/>
                </a:cubicBezTo>
                <a:cubicBezTo>
                  <a:pt x="9269244" y="1830182"/>
                  <a:pt x="9351022" y="1818051"/>
                  <a:pt x="9445492" y="1792171"/>
                </a:cubicBezTo>
                <a:cubicBezTo>
                  <a:pt x="9468052" y="1793789"/>
                  <a:pt x="9445492" y="1818051"/>
                  <a:pt x="9455362" y="1830182"/>
                </a:cubicBezTo>
                <a:cubicBezTo>
                  <a:pt x="9480741" y="1839079"/>
                  <a:pt x="9531501" y="1815625"/>
                  <a:pt x="9561110" y="1818051"/>
                </a:cubicBezTo>
                <a:cubicBezTo>
                  <a:pt x="9496251" y="1847166"/>
                  <a:pt x="9473691" y="1837461"/>
                  <a:pt x="9386272" y="1862532"/>
                </a:cubicBezTo>
                <a:cubicBezTo>
                  <a:pt x="9374992" y="1867384"/>
                  <a:pt x="9394732" y="1867384"/>
                  <a:pt x="9397552" y="1875472"/>
                </a:cubicBezTo>
                <a:cubicBezTo>
                  <a:pt x="9373582" y="1878707"/>
                  <a:pt x="9345383" y="1870620"/>
                  <a:pt x="9353842" y="1860915"/>
                </a:cubicBezTo>
                <a:cubicBezTo>
                  <a:pt x="9327053" y="1863341"/>
                  <a:pt x="9335513" y="1872237"/>
                  <a:pt x="9312953" y="1875472"/>
                </a:cubicBezTo>
                <a:cubicBezTo>
                  <a:pt x="9288983" y="1877898"/>
                  <a:pt x="9287573" y="1850401"/>
                  <a:pt x="9257964" y="1858488"/>
                </a:cubicBezTo>
                <a:cubicBezTo>
                  <a:pt x="9256554" y="1852018"/>
                  <a:pt x="9277703" y="1849592"/>
                  <a:pt x="9290393" y="1845548"/>
                </a:cubicBezTo>
                <a:cubicBezTo>
                  <a:pt x="9274884" y="1836652"/>
                  <a:pt x="9239634" y="1851210"/>
                  <a:pt x="9218484" y="1847975"/>
                </a:cubicBezTo>
                <a:cubicBezTo>
                  <a:pt x="9190284" y="1857680"/>
                  <a:pt x="9281933" y="1853636"/>
                  <a:pt x="9232584" y="1864958"/>
                </a:cubicBezTo>
                <a:cubicBezTo>
                  <a:pt x="9195924" y="1865767"/>
                  <a:pt x="9200154" y="1848783"/>
                  <a:pt x="9139525" y="1866576"/>
                </a:cubicBezTo>
                <a:cubicBezTo>
                  <a:pt x="9118375" y="1876281"/>
                  <a:pt x="9173364" y="1869811"/>
                  <a:pt x="9152215" y="1884368"/>
                </a:cubicBezTo>
                <a:cubicBezTo>
                  <a:pt x="9143755" y="1894073"/>
                  <a:pt x="9112735" y="1889221"/>
                  <a:pt x="9081715" y="1900543"/>
                </a:cubicBezTo>
                <a:cubicBezTo>
                  <a:pt x="9081715" y="1922379"/>
                  <a:pt x="9131065" y="1888412"/>
                  <a:pt x="9131065" y="1909439"/>
                </a:cubicBezTo>
                <a:cubicBezTo>
                  <a:pt x="9073256" y="1914291"/>
                  <a:pt x="9054926" y="1894882"/>
                  <a:pt x="9005576" y="1908630"/>
                </a:cubicBezTo>
                <a:cubicBezTo>
                  <a:pt x="8999936" y="1898925"/>
                  <a:pt x="9040826" y="1898117"/>
                  <a:pt x="9054926" y="1891647"/>
                </a:cubicBezTo>
                <a:cubicBezTo>
                  <a:pt x="9042236" y="1876281"/>
                  <a:pt x="9026726" y="1882751"/>
                  <a:pt x="8998526" y="1885177"/>
                </a:cubicBezTo>
                <a:cubicBezTo>
                  <a:pt x="8995706" y="1878707"/>
                  <a:pt x="9023906" y="1877898"/>
                  <a:pt x="9018266" y="1870620"/>
                </a:cubicBezTo>
                <a:cubicBezTo>
                  <a:pt x="8963276" y="1865767"/>
                  <a:pt x="8887138" y="1886794"/>
                  <a:pt x="8815228" y="1901352"/>
                </a:cubicBezTo>
                <a:cubicBezTo>
                  <a:pt x="8864578" y="1902969"/>
                  <a:pt x="8888548" y="1890838"/>
                  <a:pt x="8947767" y="1886794"/>
                </a:cubicBezTo>
                <a:cubicBezTo>
                  <a:pt x="8908287" y="1907821"/>
                  <a:pt x="8788438" y="1926423"/>
                  <a:pt x="8717939" y="1923188"/>
                </a:cubicBezTo>
                <a:cubicBezTo>
                  <a:pt x="8713709" y="1932084"/>
                  <a:pt x="8701020" y="1939362"/>
                  <a:pt x="8670000" y="1943406"/>
                </a:cubicBezTo>
                <a:cubicBezTo>
                  <a:pt x="8686920" y="1949067"/>
                  <a:pt x="8696790" y="1962007"/>
                  <a:pt x="8715119" y="1964433"/>
                </a:cubicBezTo>
                <a:cubicBezTo>
                  <a:pt x="8655900" y="1968477"/>
                  <a:pt x="8550151" y="1984652"/>
                  <a:pt x="8482472" y="1997592"/>
                </a:cubicBezTo>
                <a:cubicBezTo>
                  <a:pt x="8582580" y="2033176"/>
                  <a:pt x="8770108" y="1968477"/>
                  <a:pt x="8840608" y="1981417"/>
                </a:cubicBezTo>
                <a:cubicBezTo>
                  <a:pt x="8834968" y="1969286"/>
                  <a:pt x="8849068" y="1962816"/>
                  <a:pt x="8813818" y="1971712"/>
                </a:cubicBezTo>
                <a:cubicBezTo>
                  <a:pt x="8812408" y="1963625"/>
                  <a:pt x="8858938" y="1942597"/>
                  <a:pt x="8861758" y="1966051"/>
                </a:cubicBezTo>
                <a:cubicBezTo>
                  <a:pt x="8894188" y="1962816"/>
                  <a:pt x="8860348" y="1946641"/>
                  <a:pt x="8897008" y="1943406"/>
                </a:cubicBezTo>
                <a:cubicBezTo>
                  <a:pt x="8899827" y="1967668"/>
                  <a:pt x="9046466" y="1940171"/>
                  <a:pt x="8997116" y="1925614"/>
                </a:cubicBezTo>
                <a:cubicBezTo>
                  <a:pt x="9030956" y="1927231"/>
                  <a:pt x="9052106" y="1942597"/>
                  <a:pt x="9095815" y="1932893"/>
                </a:cubicBezTo>
                <a:cubicBezTo>
                  <a:pt x="9063386" y="1966860"/>
                  <a:pt x="8960456" y="1943406"/>
                  <a:pt x="8981606" y="1989504"/>
                </a:cubicBezTo>
                <a:cubicBezTo>
                  <a:pt x="8949176" y="1996783"/>
                  <a:pt x="8950586" y="1966051"/>
                  <a:pt x="8912517" y="1979799"/>
                </a:cubicBezTo>
                <a:cubicBezTo>
                  <a:pt x="8933667" y="1993548"/>
                  <a:pt x="8905467" y="2000827"/>
                  <a:pt x="8873038" y="1983843"/>
                </a:cubicBezTo>
                <a:cubicBezTo>
                  <a:pt x="8847658" y="1987078"/>
                  <a:pt x="8877268" y="2001636"/>
                  <a:pt x="8858938" y="2007297"/>
                </a:cubicBezTo>
                <a:cubicBezTo>
                  <a:pt x="8799718" y="2002444"/>
                  <a:pt x="8686920" y="2043690"/>
                  <a:pt x="8664360" y="2039646"/>
                </a:cubicBezTo>
                <a:cubicBezTo>
                  <a:pt x="8655900" y="2049351"/>
                  <a:pt x="8691150" y="2060674"/>
                  <a:pt x="8643210" y="2068761"/>
                </a:cubicBezTo>
                <a:cubicBezTo>
                  <a:pt x="8619240" y="2055012"/>
                  <a:pt x="8586810" y="2081701"/>
                  <a:pt x="8595270" y="2059056"/>
                </a:cubicBezTo>
                <a:cubicBezTo>
                  <a:pt x="8588220" y="2049351"/>
                  <a:pt x="8555791" y="2064717"/>
                  <a:pt x="8537461" y="2065526"/>
                </a:cubicBezTo>
                <a:cubicBezTo>
                  <a:pt x="8572710" y="2074422"/>
                  <a:pt x="8571300" y="2079275"/>
                  <a:pt x="8600910" y="2097067"/>
                </a:cubicBezTo>
                <a:cubicBezTo>
                  <a:pt x="8583990" y="2100302"/>
                  <a:pt x="8585400" y="2106772"/>
                  <a:pt x="8567070" y="2109198"/>
                </a:cubicBezTo>
                <a:cubicBezTo>
                  <a:pt x="8591040" y="2118903"/>
                  <a:pt x="8703840" y="2093023"/>
                  <a:pt x="8746139" y="2081701"/>
                </a:cubicBezTo>
                <a:cubicBezTo>
                  <a:pt x="8758828" y="2099493"/>
                  <a:pt x="8685510" y="2099493"/>
                  <a:pt x="8660130" y="2110007"/>
                </a:cubicBezTo>
                <a:cubicBezTo>
                  <a:pt x="8775748" y="2118094"/>
                  <a:pt x="8920977" y="2074422"/>
                  <a:pt x="9035186" y="2047734"/>
                </a:cubicBezTo>
                <a:cubicBezTo>
                  <a:pt x="9002756" y="2039646"/>
                  <a:pt x="8942127" y="2059865"/>
                  <a:pt x="8899827" y="2063100"/>
                </a:cubicBezTo>
                <a:cubicBezTo>
                  <a:pt x="8898418" y="2056630"/>
                  <a:pt x="8919567" y="2054204"/>
                  <a:pt x="8932257" y="2050969"/>
                </a:cubicBezTo>
                <a:cubicBezTo>
                  <a:pt x="8895598" y="2050160"/>
                  <a:pt x="8827918" y="2065526"/>
                  <a:pt x="8839198" y="2036411"/>
                </a:cubicBezTo>
                <a:cubicBezTo>
                  <a:pt x="8784208" y="2048543"/>
                  <a:pt x="8784208" y="2048543"/>
                  <a:pt x="8784208" y="2048543"/>
                </a:cubicBezTo>
                <a:cubicBezTo>
                  <a:pt x="8801128" y="2014575"/>
                  <a:pt x="8858938" y="2043690"/>
                  <a:pt x="8887138" y="2046116"/>
                </a:cubicBezTo>
                <a:cubicBezTo>
                  <a:pt x="8928027" y="2042073"/>
                  <a:pt x="8915337" y="2029133"/>
                  <a:pt x="8943537" y="2022663"/>
                </a:cubicBezTo>
                <a:cubicBezTo>
                  <a:pt x="8964686" y="2067144"/>
                  <a:pt x="9076076" y="2012149"/>
                  <a:pt x="9136705" y="2013767"/>
                </a:cubicBezTo>
                <a:cubicBezTo>
                  <a:pt x="9138115" y="2019428"/>
                  <a:pt x="9122605" y="2021854"/>
                  <a:pt x="9112735" y="2024280"/>
                </a:cubicBezTo>
                <a:cubicBezTo>
                  <a:pt x="9181824" y="2038838"/>
                  <a:pt x="9259374" y="2000018"/>
                  <a:pt x="9328463" y="1988696"/>
                </a:cubicBezTo>
                <a:cubicBezTo>
                  <a:pt x="9556880" y="1951494"/>
                  <a:pt x="9823368" y="1877089"/>
                  <a:pt x="10008076" y="1827756"/>
                </a:cubicBezTo>
                <a:cubicBezTo>
                  <a:pt x="10213934" y="1773570"/>
                  <a:pt x="10416972" y="1721811"/>
                  <a:pt x="10610140" y="1662773"/>
                </a:cubicBezTo>
                <a:cubicBezTo>
                  <a:pt x="10550920" y="1701592"/>
                  <a:pt x="10440941" y="1727472"/>
                  <a:pt x="10339422" y="1759822"/>
                </a:cubicBezTo>
                <a:cubicBezTo>
                  <a:pt x="10235084" y="1792980"/>
                  <a:pt x="10096905" y="1835035"/>
                  <a:pt x="9967186" y="1854445"/>
                </a:cubicBezTo>
                <a:cubicBezTo>
                  <a:pt x="9888227" y="1890029"/>
                  <a:pt x="9704929" y="1951494"/>
                  <a:pt x="9556880" y="1967668"/>
                </a:cubicBezTo>
                <a:cubicBezTo>
                  <a:pt x="9538551" y="1973330"/>
                  <a:pt x="9548420" y="1983034"/>
                  <a:pt x="9542780" y="1991122"/>
                </a:cubicBezTo>
                <a:cubicBezTo>
                  <a:pt x="9530091" y="1974138"/>
                  <a:pt x="9441262" y="2011340"/>
                  <a:pt x="9397552" y="2022663"/>
                </a:cubicBezTo>
                <a:cubicBezTo>
                  <a:pt x="9446902" y="2036411"/>
                  <a:pt x="9689419" y="1976565"/>
                  <a:pt x="9771198" y="1953111"/>
                </a:cubicBezTo>
                <a:cubicBezTo>
                  <a:pt x="9895277" y="1919144"/>
                  <a:pt x="10034866" y="1880324"/>
                  <a:pt x="10151894" y="1855253"/>
                </a:cubicBezTo>
                <a:cubicBezTo>
                  <a:pt x="10192784" y="1846357"/>
                  <a:pt x="10237904" y="1830182"/>
                  <a:pt x="10257643" y="1814816"/>
                </a:cubicBezTo>
                <a:cubicBezTo>
                  <a:pt x="10280203" y="1807538"/>
                  <a:pt x="10271743" y="1814816"/>
                  <a:pt x="10274563" y="1820478"/>
                </a:cubicBezTo>
                <a:cubicBezTo>
                  <a:pt x="10352112" y="1782467"/>
                  <a:pt x="10469141" y="1774379"/>
                  <a:pt x="10576300" y="1742030"/>
                </a:cubicBezTo>
                <a:cubicBezTo>
                  <a:pt x="10535410" y="1767909"/>
                  <a:pt x="10402872" y="1792171"/>
                  <a:pt x="10449401" y="1795406"/>
                </a:cubicBezTo>
                <a:cubicBezTo>
                  <a:pt x="10306993" y="1848783"/>
                  <a:pt x="10192784" y="1870620"/>
                  <a:pt x="10048966" y="1909439"/>
                </a:cubicBezTo>
                <a:cubicBezTo>
                  <a:pt x="10037686" y="1922379"/>
                  <a:pt x="10072935" y="1923996"/>
                  <a:pt x="10082805" y="1936127"/>
                </a:cubicBezTo>
                <a:cubicBezTo>
                  <a:pt x="10060245" y="1940980"/>
                  <a:pt x="10053195" y="1926423"/>
                  <a:pt x="10027816" y="1936127"/>
                </a:cubicBezTo>
                <a:cubicBezTo>
                  <a:pt x="10017946" y="1940980"/>
                  <a:pt x="10020766" y="1947450"/>
                  <a:pt x="10008076" y="1951494"/>
                </a:cubicBezTo>
                <a:cubicBezTo>
                  <a:pt x="10078575" y="1947450"/>
                  <a:pt x="10177274" y="1911057"/>
                  <a:pt x="10236494" y="1898925"/>
                </a:cubicBezTo>
                <a:cubicBezTo>
                  <a:pt x="10232264" y="1923188"/>
                  <a:pt x="10173044" y="1917526"/>
                  <a:pt x="10137794" y="1936936"/>
                </a:cubicBezTo>
                <a:cubicBezTo>
                  <a:pt x="10161764" y="1941789"/>
                  <a:pt x="10197014" y="1932893"/>
                  <a:pt x="10218164" y="1940171"/>
                </a:cubicBezTo>
                <a:cubicBezTo>
                  <a:pt x="10256233" y="1913483"/>
                  <a:pt x="10340832" y="1925614"/>
                  <a:pt x="10325322" y="1899734"/>
                </a:cubicBezTo>
                <a:cubicBezTo>
                  <a:pt x="10346472" y="1911057"/>
                  <a:pt x="10411332" y="1902969"/>
                  <a:pt x="10438122" y="1877089"/>
                </a:cubicBezTo>
                <a:cubicBezTo>
                  <a:pt x="10581940" y="1869811"/>
                  <a:pt x="10715888" y="1775188"/>
                  <a:pt x="10875217" y="1750117"/>
                </a:cubicBezTo>
                <a:cubicBezTo>
                  <a:pt x="10810358" y="1776805"/>
                  <a:pt x="10793438" y="1786510"/>
                  <a:pt x="10693329" y="1816434"/>
                </a:cubicBezTo>
                <a:cubicBezTo>
                  <a:pt x="10746908" y="1826947"/>
                  <a:pt x="10845607" y="1767101"/>
                  <a:pt x="10890727" y="1787319"/>
                </a:cubicBezTo>
                <a:cubicBezTo>
                  <a:pt x="10900596" y="1769527"/>
                  <a:pt x="10935846" y="1753352"/>
                  <a:pt x="10990836" y="1739603"/>
                </a:cubicBezTo>
                <a:cubicBezTo>
                  <a:pt x="11024675" y="1737986"/>
                  <a:pt x="10949946" y="1754969"/>
                  <a:pt x="10955586" y="1761439"/>
                </a:cubicBezTo>
                <a:cubicBezTo>
                  <a:pt x="11004936" y="1776805"/>
                  <a:pt x="11051465" y="1741221"/>
                  <a:pt x="11088125" y="1734751"/>
                </a:cubicBezTo>
                <a:cubicBezTo>
                  <a:pt x="11043005" y="1796215"/>
                  <a:pt x="10838557" y="1811581"/>
                  <a:pt x="10758188" y="1870620"/>
                </a:cubicBezTo>
                <a:cubicBezTo>
                  <a:pt x="10711658" y="1867384"/>
                  <a:pt x="10694739" y="1868193"/>
                  <a:pt x="10672179" y="1886794"/>
                </a:cubicBezTo>
                <a:cubicBezTo>
                  <a:pt x="10672179" y="1869811"/>
                  <a:pt x="10634109" y="1868193"/>
                  <a:pt x="10573480" y="1890029"/>
                </a:cubicBezTo>
                <a:cubicBezTo>
                  <a:pt x="10577710" y="1905395"/>
                  <a:pt x="10607320" y="1886794"/>
                  <a:pt x="10620010" y="1891647"/>
                </a:cubicBezTo>
                <a:cubicBezTo>
                  <a:pt x="10531180" y="1943406"/>
                  <a:pt x="10290073" y="1972521"/>
                  <a:pt x="10147664" y="2047734"/>
                </a:cubicBezTo>
                <a:cubicBezTo>
                  <a:pt x="10263283" y="2039646"/>
                  <a:pt x="10338012" y="1990313"/>
                  <a:pt x="10425432" y="1995974"/>
                </a:cubicBezTo>
                <a:cubicBezTo>
                  <a:pt x="10535410" y="1947450"/>
                  <a:pt x="10689099" y="1894073"/>
                  <a:pt x="10848427" y="1869811"/>
                </a:cubicBezTo>
                <a:cubicBezTo>
                  <a:pt x="10848427" y="1893264"/>
                  <a:pt x="10776518" y="1885985"/>
                  <a:pt x="10759598" y="1907821"/>
                </a:cubicBezTo>
                <a:cubicBezTo>
                  <a:pt x="10766648" y="1911865"/>
                  <a:pt x="10780748" y="1906204"/>
                  <a:pt x="10777928" y="1902160"/>
                </a:cubicBezTo>
                <a:cubicBezTo>
                  <a:pt x="10810358" y="1898117"/>
                  <a:pt x="10780748" y="1915909"/>
                  <a:pt x="10759598" y="1918335"/>
                </a:cubicBezTo>
                <a:cubicBezTo>
                  <a:pt x="10782158" y="1931275"/>
                  <a:pt x="10806128" y="1908630"/>
                  <a:pt x="10832917" y="1901352"/>
                </a:cubicBezTo>
                <a:cubicBezTo>
                  <a:pt x="10807538" y="1920761"/>
                  <a:pt x="10890727" y="1915909"/>
                  <a:pt x="10848427" y="1928040"/>
                </a:cubicBezTo>
                <a:cubicBezTo>
                  <a:pt x="10855477" y="1936936"/>
                  <a:pt x="10880857" y="1919953"/>
                  <a:pt x="10896367" y="1918335"/>
                </a:cubicBezTo>
                <a:cubicBezTo>
                  <a:pt x="10804718" y="1963625"/>
                  <a:pt x="10679229" y="1983034"/>
                  <a:pt x="10570660" y="2042881"/>
                </a:cubicBezTo>
                <a:cubicBezTo>
                  <a:pt x="10808948" y="1995166"/>
                  <a:pt x="11160034" y="1884368"/>
                  <a:pt x="11408191" y="1807538"/>
                </a:cubicBezTo>
                <a:cubicBezTo>
                  <a:pt x="11403961" y="1797024"/>
                  <a:pt x="11405371" y="1794598"/>
                  <a:pt x="11429341" y="1784084"/>
                </a:cubicBezTo>
                <a:cubicBezTo>
                  <a:pt x="11478691" y="1796215"/>
                  <a:pt x="11608409" y="1780040"/>
                  <a:pt x="11626739" y="1749308"/>
                </a:cubicBezTo>
                <a:cubicBezTo>
                  <a:pt x="11749408" y="1726663"/>
                  <a:pt x="11914376" y="1639319"/>
                  <a:pt x="12065245" y="1608587"/>
                </a:cubicBezTo>
                <a:cubicBezTo>
                  <a:pt x="12031405" y="1634467"/>
                  <a:pt x="11856567" y="1692696"/>
                  <a:pt x="11846697" y="1721002"/>
                </a:cubicBezTo>
                <a:cubicBezTo>
                  <a:pt x="11865027" y="1674095"/>
                  <a:pt x="11757868" y="1760631"/>
                  <a:pt x="11739538" y="1731516"/>
                </a:cubicBezTo>
                <a:cubicBezTo>
                  <a:pt x="11673269" y="1788128"/>
                  <a:pt x="11546370" y="1814816"/>
                  <a:pt x="11454721" y="1883559"/>
                </a:cubicBezTo>
                <a:cubicBezTo>
                  <a:pt x="11436391" y="1887603"/>
                  <a:pt x="11415241" y="1894882"/>
                  <a:pt x="11406781" y="1883559"/>
                </a:cubicBezTo>
                <a:cubicBezTo>
                  <a:pt x="11396912" y="1890838"/>
                  <a:pt x="11398322" y="1899734"/>
                  <a:pt x="11411011" y="1908630"/>
                </a:cubicBezTo>
                <a:cubicBezTo>
                  <a:pt x="11323592" y="1945832"/>
                  <a:pt x="11238993" y="1973330"/>
                  <a:pt x="11181184" y="2004870"/>
                </a:cubicBezTo>
                <a:cubicBezTo>
                  <a:pt x="11236173" y="2004870"/>
                  <a:pt x="11291163" y="1962816"/>
                  <a:pt x="11334872" y="1960390"/>
                </a:cubicBezTo>
                <a:cubicBezTo>
                  <a:pt x="11348972" y="1987887"/>
                  <a:pt x="11265783" y="1985461"/>
                  <a:pt x="11220663" y="2008105"/>
                </a:cubicBezTo>
                <a:cubicBezTo>
                  <a:pt x="11237583" y="2038029"/>
                  <a:pt x="11313722" y="2029133"/>
                  <a:pt x="11317952" y="2046116"/>
                </a:cubicBezTo>
                <a:cubicBezTo>
                  <a:pt x="11506890" y="1999209"/>
                  <a:pt x="11643659" y="1966860"/>
                  <a:pt x="11819907" y="1900543"/>
                </a:cubicBezTo>
                <a:cubicBezTo>
                  <a:pt x="11829777" y="1895690"/>
                  <a:pt x="11819907" y="1890838"/>
                  <a:pt x="11815677" y="1885177"/>
                </a:cubicBezTo>
                <a:cubicBezTo>
                  <a:pt x="11838237" y="1877089"/>
                  <a:pt x="11848107" y="1890838"/>
                  <a:pt x="11872077" y="1881942"/>
                </a:cubicBezTo>
                <a:cubicBezTo>
                  <a:pt x="11848107" y="1869811"/>
                  <a:pt x="12011665" y="1842313"/>
                  <a:pt x="12062425" y="1803494"/>
                </a:cubicBezTo>
                <a:cubicBezTo>
                  <a:pt x="12072294" y="1809964"/>
                  <a:pt x="12093444" y="1795406"/>
                  <a:pt x="12101904" y="1805920"/>
                </a:cubicBezTo>
                <a:cubicBezTo>
                  <a:pt x="12120234" y="1797024"/>
                  <a:pt x="12135744" y="1794598"/>
                  <a:pt x="12149844" y="1793789"/>
                </a:cubicBezTo>
                <a:cubicBezTo>
                  <a:pt x="12175224" y="1780040"/>
                  <a:pt x="12204833" y="1781658"/>
                  <a:pt x="12162534" y="1794598"/>
                </a:cubicBezTo>
                <a:cubicBezTo>
                  <a:pt x="12101904" y="1816434"/>
                  <a:pt x="12101904" y="1816434"/>
                  <a:pt x="12101904" y="1816434"/>
                </a:cubicBezTo>
                <a:cubicBezTo>
                  <a:pt x="12093444" y="1820478"/>
                  <a:pt x="12101904" y="1822095"/>
                  <a:pt x="12106134" y="1820478"/>
                </a:cubicBezTo>
                <a:cubicBezTo>
                  <a:pt x="11920016" y="1902160"/>
                  <a:pt x="11739538" y="1962007"/>
                  <a:pt x="11523810" y="2049351"/>
                </a:cubicBezTo>
                <a:cubicBezTo>
                  <a:pt x="11492790" y="2048543"/>
                  <a:pt x="11457541" y="2051777"/>
                  <a:pt x="11427931" y="2048543"/>
                </a:cubicBezTo>
                <a:cubicBezTo>
                  <a:pt x="11408191" y="2054204"/>
                  <a:pt x="11375762" y="2077657"/>
                  <a:pt x="11409601" y="2076040"/>
                </a:cubicBezTo>
                <a:cubicBezTo>
                  <a:pt x="11306672" y="2143165"/>
                  <a:pt x="11117734" y="2139122"/>
                  <a:pt x="11090945" y="2207865"/>
                </a:cubicBezTo>
                <a:cubicBezTo>
                  <a:pt x="11071205" y="2212717"/>
                  <a:pt x="11093765" y="2193307"/>
                  <a:pt x="11065565" y="2194925"/>
                </a:cubicBezTo>
                <a:cubicBezTo>
                  <a:pt x="10996476" y="2207056"/>
                  <a:pt x="10962636" y="2222422"/>
                  <a:pt x="10941486" y="2248302"/>
                </a:cubicBezTo>
                <a:cubicBezTo>
                  <a:pt x="10907646" y="2232127"/>
                  <a:pt x="10810358" y="2279843"/>
                  <a:pt x="10862527" y="2276608"/>
                </a:cubicBezTo>
                <a:cubicBezTo>
                  <a:pt x="10777928" y="2313810"/>
                  <a:pt x="10697559" y="2296826"/>
                  <a:pt x="10614370" y="2348586"/>
                </a:cubicBezTo>
                <a:cubicBezTo>
                  <a:pt x="10615780" y="2343733"/>
                  <a:pt x="10617190" y="2338881"/>
                  <a:pt x="10611550" y="2333220"/>
                </a:cubicBezTo>
                <a:cubicBezTo>
                  <a:pt x="10583350" y="2349394"/>
                  <a:pt x="10539640" y="2349394"/>
                  <a:pt x="10529770" y="2372039"/>
                </a:cubicBezTo>
                <a:cubicBezTo>
                  <a:pt x="10779338" y="2318662"/>
                  <a:pt x="11013396" y="2263668"/>
                  <a:pt x="11296802" y="2186837"/>
                </a:cubicBezTo>
                <a:cubicBezTo>
                  <a:pt x="11353202" y="2170663"/>
                  <a:pt x="11418061" y="2138313"/>
                  <a:pt x="11461771" y="2149635"/>
                </a:cubicBezTo>
                <a:cubicBezTo>
                  <a:pt x="11484331" y="2145592"/>
                  <a:pt x="11467411" y="2138313"/>
                  <a:pt x="11480101" y="2132652"/>
                </a:cubicBezTo>
                <a:cubicBezTo>
                  <a:pt x="11605589" y="2101919"/>
                  <a:pt x="11716978" y="2056630"/>
                  <a:pt x="11819907" y="2030750"/>
                </a:cubicBezTo>
                <a:cubicBezTo>
                  <a:pt x="11857977" y="2021045"/>
                  <a:pt x="11934116" y="1999209"/>
                  <a:pt x="11960906" y="2014575"/>
                </a:cubicBezTo>
                <a:cubicBezTo>
                  <a:pt x="11910146" y="2022663"/>
                  <a:pt x="11880536" y="2039646"/>
                  <a:pt x="11849517" y="2058247"/>
                </a:cubicBezTo>
                <a:cubicBezTo>
                  <a:pt x="11977826" y="2030750"/>
                  <a:pt x="12090624" y="1968477"/>
                  <a:pt x="12233033" y="1928849"/>
                </a:cubicBezTo>
                <a:cubicBezTo>
                  <a:pt x="12241493" y="1960390"/>
                  <a:pt x="12082164" y="1973330"/>
                  <a:pt x="12058195" y="2002444"/>
                </a:cubicBezTo>
                <a:cubicBezTo>
                  <a:pt x="12154074" y="1987887"/>
                  <a:pt x="12278152" y="1927231"/>
                  <a:pt x="12388131" y="1911057"/>
                </a:cubicBezTo>
                <a:cubicBezTo>
                  <a:pt x="12186503" y="1988696"/>
                  <a:pt x="12106134" y="2043690"/>
                  <a:pt x="11843877" y="2152870"/>
                </a:cubicBezTo>
                <a:cubicBezTo>
                  <a:pt x="11855157" y="2165001"/>
                  <a:pt x="11881946" y="2150444"/>
                  <a:pt x="11887586" y="2170663"/>
                </a:cubicBezTo>
                <a:cubicBezTo>
                  <a:pt x="11879126" y="2181176"/>
                  <a:pt x="11831187" y="2185220"/>
                  <a:pt x="11797347" y="2200586"/>
                </a:cubicBezTo>
                <a:cubicBezTo>
                  <a:pt x="11849517" y="2200586"/>
                  <a:pt x="11941166" y="2162575"/>
                  <a:pt x="12018715" y="2131034"/>
                </a:cubicBezTo>
                <a:cubicBezTo>
                  <a:pt x="11997565" y="2124564"/>
                  <a:pt x="11958086" y="2145592"/>
                  <a:pt x="11936936" y="2137504"/>
                </a:cubicBezTo>
                <a:cubicBezTo>
                  <a:pt x="11951036" y="2126182"/>
                  <a:pt x="11977826" y="2115668"/>
                  <a:pt x="11987695" y="2103537"/>
                </a:cubicBezTo>
                <a:cubicBezTo>
                  <a:pt x="12028585" y="2106772"/>
                  <a:pt x="12045505" y="2086553"/>
                  <a:pt x="12084984" y="2080892"/>
                </a:cubicBezTo>
                <a:cubicBezTo>
                  <a:pt x="12092034" y="2094641"/>
                  <a:pt x="12087804" y="2090597"/>
                  <a:pt x="12107544" y="2100302"/>
                </a:cubicBezTo>
                <a:cubicBezTo>
                  <a:pt x="12159714" y="2072805"/>
                  <a:pt x="12163944" y="2085745"/>
                  <a:pt x="12214703" y="2062291"/>
                </a:cubicBezTo>
                <a:cubicBezTo>
                  <a:pt x="12238673" y="2078466"/>
                  <a:pt x="12158304" y="2088980"/>
                  <a:pt x="12187913" y="2105154"/>
                </a:cubicBezTo>
                <a:cubicBezTo>
                  <a:pt x="12038455" y="2139122"/>
                  <a:pt x="11829777" y="2232127"/>
                  <a:pt x="11695828" y="2277416"/>
                </a:cubicBezTo>
                <a:cubicBezTo>
                  <a:pt x="11793117" y="2253154"/>
                  <a:pt x="11915786" y="2219996"/>
                  <a:pt x="11986285" y="2180367"/>
                </a:cubicBezTo>
                <a:cubicBezTo>
                  <a:pt x="12004615" y="2182794"/>
                  <a:pt x="12032815" y="2173089"/>
                  <a:pt x="12052555" y="2173897"/>
                </a:cubicBezTo>
                <a:cubicBezTo>
                  <a:pt x="12142794" y="2129417"/>
                  <a:pt x="12311992" y="2080083"/>
                  <a:pt x="12450171" y="2026707"/>
                </a:cubicBezTo>
                <a:cubicBezTo>
                  <a:pt x="12495290" y="2009723"/>
                  <a:pt x="12554510" y="1970903"/>
                  <a:pt x="12578479" y="1995974"/>
                </a:cubicBezTo>
                <a:cubicBezTo>
                  <a:pt x="12500930" y="2004062"/>
                  <a:pt x="12519260" y="2036411"/>
                  <a:pt x="12478370" y="2060674"/>
                </a:cubicBezTo>
                <a:cubicBezTo>
                  <a:pt x="12471320" y="2064717"/>
                  <a:pt x="12451581" y="2060674"/>
                  <a:pt x="12441711" y="2063100"/>
                </a:cubicBezTo>
                <a:cubicBezTo>
                  <a:pt x="12423381" y="2068761"/>
                  <a:pt x="12400821" y="2093832"/>
                  <a:pt x="12393771" y="2097067"/>
                </a:cubicBezTo>
                <a:cubicBezTo>
                  <a:pt x="12368392" y="2107581"/>
                  <a:pt x="12326092" y="2100302"/>
                  <a:pt x="12335962" y="2123756"/>
                </a:cubicBezTo>
                <a:cubicBezTo>
                  <a:pt x="12142794" y="2194116"/>
                  <a:pt x="11863617" y="2312192"/>
                  <a:pt x="11639429" y="2376083"/>
                </a:cubicBezTo>
                <a:cubicBezTo>
                  <a:pt x="11581620" y="2393066"/>
                  <a:pt x="11471641" y="2402771"/>
                  <a:pt x="11489970" y="2423799"/>
                </a:cubicBezTo>
                <a:cubicBezTo>
                  <a:pt x="11457541" y="2439165"/>
                  <a:pt x="11453311" y="2417329"/>
                  <a:pt x="11416651" y="2435930"/>
                </a:cubicBezTo>
                <a:cubicBezTo>
                  <a:pt x="11446261" y="2464236"/>
                  <a:pt x="11136064" y="2516804"/>
                  <a:pt x="11031725" y="2578268"/>
                </a:cubicBezTo>
                <a:cubicBezTo>
                  <a:pt x="10954176" y="2573416"/>
                  <a:pt x="10808948" y="2630836"/>
                  <a:pt x="10783568" y="2648629"/>
                </a:cubicBezTo>
                <a:cubicBezTo>
                  <a:pt x="10904826" y="2612235"/>
                  <a:pt x="11034545" y="2606574"/>
                  <a:pt x="11129014" y="2565328"/>
                </a:cubicBezTo>
                <a:cubicBezTo>
                  <a:pt x="11164264" y="2554815"/>
                  <a:pt x="11172724" y="2576651"/>
                  <a:pt x="11216433" y="2554815"/>
                </a:cubicBezTo>
                <a:cubicBezTo>
                  <a:pt x="11055695" y="2630028"/>
                  <a:pt x="10885087" y="2682596"/>
                  <a:pt x="10676409" y="2756191"/>
                </a:cubicBezTo>
                <a:cubicBezTo>
                  <a:pt x="10686279" y="2769131"/>
                  <a:pt x="10710248" y="2766705"/>
                  <a:pt x="10727168" y="2773175"/>
                </a:cubicBezTo>
                <a:cubicBezTo>
                  <a:pt x="10925976" y="2729503"/>
                  <a:pt x="11133244" y="2663186"/>
                  <a:pt x="11299622" y="2651055"/>
                </a:cubicBezTo>
                <a:cubicBezTo>
                  <a:pt x="11337692" y="2642968"/>
                  <a:pt x="11347562" y="2643776"/>
                  <a:pt x="11348972" y="2625984"/>
                </a:cubicBezTo>
                <a:cubicBezTo>
                  <a:pt x="11416651" y="2638115"/>
                  <a:pt x="11547780" y="2569372"/>
                  <a:pt x="11621099" y="2574225"/>
                </a:cubicBezTo>
                <a:cubicBezTo>
                  <a:pt x="11638019" y="2570181"/>
                  <a:pt x="11636609" y="2564520"/>
                  <a:pt x="11625329" y="2566946"/>
                </a:cubicBezTo>
                <a:cubicBezTo>
                  <a:pt x="11714158" y="2547536"/>
                  <a:pt x="11931296" y="2483646"/>
                  <a:pt x="12065245" y="2446443"/>
                </a:cubicBezTo>
                <a:cubicBezTo>
                  <a:pt x="12075114" y="2460192"/>
                  <a:pt x="12021535" y="2470706"/>
                  <a:pt x="12017305" y="2483646"/>
                </a:cubicBezTo>
                <a:cubicBezTo>
                  <a:pt x="11986285" y="2470706"/>
                  <a:pt x="11918606" y="2509525"/>
                  <a:pt x="11867847" y="2532979"/>
                </a:cubicBezTo>
                <a:cubicBezTo>
                  <a:pt x="11865027" y="2528935"/>
                  <a:pt x="11872077" y="2525700"/>
                  <a:pt x="11867847" y="2521656"/>
                </a:cubicBezTo>
                <a:cubicBezTo>
                  <a:pt x="11756458" y="2572607"/>
                  <a:pt x="11666219" y="2579077"/>
                  <a:pt x="11530860" y="2634071"/>
                </a:cubicBezTo>
                <a:cubicBezTo>
                  <a:pt x="11511120" y="2638115"/>
                  <a:pt x="11488560" y="2645394"/>
                  <a:pt x="11481511" y="2633263"/>
                </a:cubicBezTo>
                <a:cubicBezTo>
                  <a:pt x="11337692" y="2696345"/>
                  <a:pt x="11244633" y="2694727"/>
                  <a:pt x="11119144" y="2746487"/>
                </a:cubicBezTo>
                <a:cubicBezTo>
                  <a:pt x="11236173" y="2727885"/>
                  <a:pt x="11370122" y="2683405"/>
                  <a:pt x="11485741" y="2663995"/>
                </a:cubicBezTo>
                <a:cubicBezTo>
                  <a:pt x="11491380" y="2674509"/>
                  <a:pt x="11512530" y="2667230"/>
                  <a:pt x="11515350" y="2680978"/>
                </a:cubicBezTo>
                <a:cubicBezTo>
                  <a:pt x="11554830" y="2670465"/>
                  <a:pt x="11554830" y="2656716"/>
                  <a:pt x="11594310" y="2646203"/>
                </a:cubicBezTo>
                <a:cubicBezTo>
                  <a:pt x="11594310" y="2646203"/>
                  <a:pt x="11588670" y="2657525"/>
                  <a:pt x="11592900" y="2657525"/>
                </a:cubicBezTo>
                <a:cubicBezTo>
                  <a:pt x="11705698" y="2640541"/>
                  <a:pt x="11836827" y="2567755"/>
                  <a:pt x="11928476" y="2566946"/>
                </a:cubicBezTo>
                <a:cubicBezTo>
                  <a:pt x="11955266" y="2559667"/>
                  <a:pt x="11920016" y="2549154"/>
                  <a:pt x="11953856" y="2542684"/>
                </a:cubicBezTo>
                <a:cubicBezTo>
                  <a:pt x="11976416" y="2558858"/>
                  <a:pt x="12100494" y="2514378"/>
                  <a:pt x="12089214" y="2503055"/>
                </a:cubicBezTo>
                <a:cubicBezTo>
                  <a:pt x="12300712" y="2456148"/>
                  <a:pt x="12478370" y="2374465"/>
                  <a:pt x="12653209" y="2328367"/>
                </a:cubicBezTo>
                <a:cubicBezTo>
                  <a:pt x="12637699" y="2364760"/>
                  <a:pt x="12572839" y="2355056"/>
                  <a:pt x="12524900" y="2385788"/>
                </a:cubicBezTo>
                <a:cubicBezTo>
                  <a:pt x="12640519" y="2355460"/>
                  <a:pt x="12740628" y="2322908"/>
                  <a:pt x="12833334" y="2289952"/>
                </a:cubicBezTo>
                <a:lnTo>
                  <a:pt x="13090364" y="2194291"/>
                </a:lnTo>
                <a:lnTo>
                  <a:pt x="13191823" y="2162575"/>
                </a:lnTo>
                <a:cubicBezTo>
                  <a:pt x="13111454" y="2194116"/>
                  <a:pt x="13022625" y="2227274"/>
                  <a:pt x="12918286" y="2260433"/>
                </a:cubicBezTo>
                <a:cubicBezTo>
                  <a:pt x="13107224" y="2201395"/>
                  <a:pt x="13107224" y="2201395"/>
                  <a:pt x="13107224" y="2201395"/>
                </a:cubicBezTo>
                <a:cubicBezTo>
                  <a:pt x="12895726" y="2291974"/>
                  <a:pt x="12689868" y="2373657"/>
                  <a:pt x="12426201" y="2458575"/>
                </a:cubicBezTo>
                <a:cubicBezTo>
                  <a:pt x="12227393" y="2522465"/>
                  <a:pt x="12018715" y="2594443"/>
                  <a:pt x="11843877" y="2631645"/>
                </a:cubicBezTo>
                <a:cubicBezTo>
                  <a:pt x="11781838" y="2644585"/>
                  <a:pt x="11700058" y="2680170"/>
                  <a:pt x="11621099" y="2685831"/>
                </a:cubicBezTo>
                <a:cubicBezTo>
                  <a:pt x="11482921" y="2745678"/>
                  <a:pt x="11368712" y="2746487"/>
                  <a:pt x="11195284" y="2812803"/>
                </a:cubicBezTo>
                <a:cubicBezTo>
                  <a:pt x="11205154" y="2816847"/>
                  <a:pt x="11216433" y="2817656"/>
                  <a:pt x="11231943" y="2812803"/>
                </a:cubicBezTo>
                <a:cubicBezTo>
                  <a:pt x="11188234" y="2850005"/>
                  <a:pt x="11090945" y="2859710"/>
                  <a:pt x="10995066" y="2891251"/>
                </a:cubicBezTo>
                <a:cubicBezTo>
                  <a:pt x="10978146" y="2888016"/>
                  <a:pt x="10973916" y="2883973"/>
                  <a:pt x="10979556" y="2874268"/>
                </a:cubicBezTo>
                <a:cubicBezTo>
                  <a:pt x="10938666" y="2897721"/>
                  <a:pt x="10844197" y="2915514"/>
                  <a:pt x="10815998" y="2939776"/>
                </a:cubicBezTo>
                <a:cubicBezTo>
                  <a:pt x="10887907" y="2933306"/>
                  <a:pt x="10786388" y="2971317"/>
                  <a:pt x="10738448" y="2976978"/>
                </a:cubicBezTo>
                <a:cubicBezTo>
                  <a:pt x="10735628" y="2945437"/>
                  <a:pt x="10648209" y="2968891"/>
                  <a:pt x="10603090" y="2991535"/>
                </a:cubicBezTo>
                <a:cubicBezTo>
                  <a:pt x="10605910" y="2999623"/>
                  <a:pt x="10618600" y="2998005"/>
                  <a:pt x="10631290" y="2994770"/>
                </a:cubicBezTo>
                <a:cubicBezTo>
                  <a:pt x="10608730" y="3020650"/>
                  <a:pt x="10574890" y="2991535"/>
                  <a:pt x="10546690" y="2996388"/>
                </a:cubicBezTo>
                <a:cubicBezTo>
                  <a:pt x="10515670" y="3009328"/>
                  <a:pt x="10463501" y="3035207"/>
                  <a:pt x="10419792" y="3034399"/>
                </a:cubicBezTo>
                <a:cubicBezTo>
                  <a:pt x="10409922" y="3046530"/>
                  <a:pt x="10425432" y="3039251"/>
                  <a:pt x="10433892" y="3051382"/>
                </a:cubicBezTo>
                <a:cubicBezTo>
                  <a:pt x="10371852" y="3046530"/>
                  <a:pt x="10326732" y="3083732"/>
                  <a:pt x="10247773" y="3092628"/>
                </a:cubicBezTo>
                <a:cubicBezTo>
                  <a:pt x="10744088" y="3021459"/>
                  <a:pt x="11238993" y="2845962"/>
                  <a:pt x="11704288" y="2728694"/>
                </a:cubicBezTo>
                <a:cubicBezTo>
                  <a:pt x="11638019" y="2772366"/>
                  <a:pt x="11561880" y="2772366"/>
                  <a:pt x="11466001" y="2807142"/>
                </a:cubicBezTo>
                <a:cubicBezTo>
                  <a:pt x="11468821" y="2815230"/>
                  <a:pt x="11481511" y="2811995"/>
                  <a:pt x="11492790" y="2808760"/>
                </a:cubicBezTo>
                <a:cubicBezTo>
                  <a:pt x="11370122" y="2846771"/>
                  <a:pt x="11164264" y="2909852"/>
                  <a:pt x="11047235" y="2933306"/>
                </a:cubicBezTo>
                <a:cubicBezTo>
                  <a:pt x="11052875" y="2950289"/>
                  <a:pt x="11027495" y="2964038"/>
                  <a:pt x="10972506" y="2974552"/>
                </a:cubicBezTo>
                <a:cubicBezTo>
                  <a:pt x="10944306" y="2958377"/>
                  <a:pt x="11017626" y="2972934"/>
                  <a:pt x="10990836" y="2954333"/>
                </a:cubicBezTo>
                <a:cubicBezTo>
                  <a:pt x="10885087" y="2973743"/>
                  <a:pt x="10746908" y="2991535"/>
                  <a:pt x="10655259" y="3050573"/>
                </a:cubicBezTo>
                <a:cubicBezTo>
                  <a:pt x="10638339" y="3048147"/>
                  <a:pt x="10645389" y="3044912"/>
                  <a:pt x="10643979" y="3037634"/>
                </a:cubicBezTo>
                <a:cubicBezTo>
                  <a:pt x="10532590" y="3089393"/>
                  <a:pt x="10374672" y="3103142"/>
                  <a:pt x="10213934" y="3141152"/>
                </a:cubicBezTo>
                <a:cubicBezTo>
                  <a:pt x="9996796" y="3193721"/>
                  <a:pt x="9750048" y="3262464"/>
                  <a:pt x="9532911" y="3297240"/>
                </a:cubicBezTo>
                <a:cubicBezTo>
                  <a:pt x="8926617" y="3396715"/>
                  <a:pt x="8926617" y="3396715"/>
                  <a:pt x="8926617" y="3396715"/>
                </a:cubicBezTo>
                <a:cubicBezTo>
                  <a:pt x="8789848" y="3418551"/>
                  <a:pt x="8789848" y="3418551"/>
                  <a:pt x="8789848" y="3418551"/>
                </a:cubicBezTo>
                <a:cubicBezTo>
                  <a:pt x="8736269" y="3427447"/>
                  <a:pt x="8736269" y="3427447"/>
                  <a:pt x="8736269" y="3427447"/>
                </a:cubicBezTo>
                <a:cubicBezTo>
                  <a:pt x="8693970" y="3435534"/>
                  <a:pt x="8693970" y="3435534"/>
                  <a:pt x="8693970" y="3435534"/>
                </a:cubicBezTo>
                <a:cubicBezTo>
                  <a:pt x="8424662" y="3484868"/>
                  <a:pt x="8424662" y="3484868"/>
                  <a:pt x="8424662" y="3484868"/>
                </a:cubicBezTo>
                <a:cubicBezTo>
                  <a:pt x="8400692" y="3487294"/>
                  <a:pt x="8386593" y="3481633"/>
                  <a:pt x="8365443" y="3481633"/>
                </a:cubicBezTo>
                <a:cubicBezTo>
                  <a:pt x="8113056" y="3533392"/>
                  <a:pt x="7829649" y="3575447"/>
                  <a:pt x="7551881" y="3607796"/>
                </a:cubicBezTo>
                <a:cubicBezTo>
                  <a:pt x="7415113" y="3623971"/>
                  <a:pt x="7279754" y="3646616"/>
                  <a:pt x="7144396" y="3656321"/>
                </a:cubicBezTo>
                <a:cubicBezTo>
                  <a:pt x="6942768" y="3670070"/>
                  <a:pt x="6729860" y="3698375"/>
                  <a:pt x="6512722" y="3723446"/>
                </a:cubicBezTo>
                <a:cubicBezTo>
                  <a:pt x="6120746" y="3768736"/>
                  <a:pt x="5707620" y="3789763"/>
                  <a:pt x="5278985" y="3818878"/>
                </a:cubicBezTo>
                <a:cubicBezTo>
                  <a:pt x="4432993" y="3874681"/>
                  <a:pt x="3591232" y="3871446"/>
                  <a:pt x="2764980" y="3866594"/>
                </a:cubicBezTo>
                <a:cubicBezTo>
                  <a:pt x="2616932" y="3864976"/>
                  <a:pt x="2468884" y="3864976"/>
                  <a:pt x="2322245" y="3862550"/>
                </a:cubicBezTo>
                <a:cubicBezTo>
                  <a:pt x="2271486" y="3860933"/>
                  <a:pt x="2271486" y="3860933"/>
                  <a:pt x="2271486" y="3860933"/>
                </a:cubicBezTo>
                <a:cubicBezTo>
                  <a:pt x="2234826" y="3860124"/>
                  <a:pt x="2234826" y="3860124"/>
                  <a:pt x="2234826" y="3860124"/>
                </a:cubicBezTo>
                <a:cubicBezTo>
                  <a:pt x="2158687" y="3858506"/>
                  <a:pt x="2158687" y="3858506"/>
                  <a:pt x="2158687" y="3858506"/>
                </a:cubicBezTo>
                <a:cubicBezTo>
                  <a:pt x="2078318" y="3856080"/>
                  <a:pt x="1992308" y="3853654"/>
                  <a:pt x="1914759" y="3849610"/>
                </a:cubicBezTo>
                <a:cubicBezTo>
                  <a:pt x="1909119" y="3845566"/>
                  <a:pt x="1903479" y="3842331"/>
                  <a:pt x="1903479" y="3835862"/>
                </a:cubicBezTo>
                <a:cubicBezTo>
                  <a:pt x="1690572" y="3830200"/>
                  <a:pt x="1531243" y="3851228"/>
                  <a:pt x="1393065" y="3838288"/>
                </a:cubicBezTo>
                <a:cubicBezTo>
                  <a:pt x="1393065" y="3823730"/>
                  <a:pt x="1393065" y="3823730"/>
                  <a:pt x="1393065" y="3823730"/>
                </a:cubicBezTo>
                <a:cubicBezTo>
                  <a:pt x="1192847" y="3828583"/>
                  <a:pt x="999679" y="3814026"/>
                  <a:pt x="827660" y="3812408"/>
                </a:cubicBezTo>
                <a:cubicBezTo>
                  <a:pt x="805101" y="3817260"/>
                  <a:pt x="813561" y="3839096"/>
                  <a:pt x="802281" y="3851228"/>
                </a:cubicBezTo>
                <a:cubicBezTo>
                  <a:pt x="744471" y="3843949"/>
                  <a:pt x="724732" y="3807556"/>
                  <a:pt x="666922" y="3805129"/>
                </a:cubicBezTo>
                <a:cubicBezTo>
                  <a:pt x="659872" y="3806747"/>
                  <a:pt x="628853" y="3805938"/>
                  <a:pt x="647182" y="3801086"/>
                </a:cubicBezTo>
                <a:cubicBezTo>
                  <a:pt x="666922" y="3800277"/>
                  <a:pt x="666922" y="3800277"/>
                  <a:pt x="666922" y="3800277"/>
                </a:cubicBezTo>
                <a:cubicBezTo>
                  <a:pt x="713452" y="3792189"/>
                  <a:pt x="755751" y="3788955"/>
                  <a:pt x="783951" y="3776823"/>
                </a:cubicBezTo>
                <a:cubicBezTo>
                  <a:pt x="764211" y="3770353"/>
                  <a:pt x="737421" y="3768736"/>
                  <a:pt x="709222" y="3770353"/>
                </a:cubicBezTo>
                <a:cubicBezTo>
                  <a:pt x="740241" y="3761457"/>
                  <a:pt x="795231" y="3758222"/>
                  <a:pt x="853040" y="3755796"/>
                </a:cubicBezTo>
                <a:cubicBezTo>
                  <a:pt x="912260" y="3752561"/>
                  <a:pt x="975709" y="3750944"/>
                  <a:pt x="1019418" y="3742856"/>
                </a:cubicBezTo>
                <a:cubicBezTo>
                  <a:pt x="957379" y="3704037"/>
                  <a:pt x="841760" y="3681392"/>
                  <a:pt x="782541" y="3655512"/>
                </a:cubicBezTo>
                <a:cubicBezTo>
                  <a:pt x="778311" y="3653895"/>
                  <a:pt x="792411" y="3649042"/>
                  <a:pt x="796641" y="3650660"/>
                </a:cubicBezTo>
                <a:cubicBezTo>
                  <a:pt x="743061" y="3651468"/>
                  <a:pt x="657052" y="3635294"/>
                  <a:pt x="604883" y="3639337"/>
                </a:cubicBezTo>
                <a:cubicBezTo>
                  <a:pt x="593603" y="3636102"/>
                  <a:pt x="603473" y="3611031"/>
                  <a:pt x="558353" y="3614266"/>
                </a:cubicBezTo>
                <a:cubicBezTo>
                  <a:pt x="555533" y="3602944"/>
                  <a:pt x="565403" y="3598900"/>
                  <a:pt x="575273" y="3594857"/>
                </a:cubicBezTo>
                <a:cubicBezTo>
                  <a:pt x="534383" y="3580299"/>
                  <a:pt x="523104" y="3539862"/>
                  <a:pt x="479394" y="3530157"/>
                </a:cubicBezTo>
                <a:cubicBezTo>
                  <a:pt x="490674" y="3521261"/>
                  <a:pt x="489264" y="3506704"/>
                  <a:pt x="473754" y="3497808"/>
                </a:cubicBezTo>
                <a:cubicBezTo>
                  <a:pt x="482214" y="3484868"/>
                  <a:pt x="523104" y="3492146"/>
                  <a:pt x="501954" y="3472737"/>
                </a:cubicBezTo>
                <a:cubicBezTo>
                  <a:pt x="555533" y="3466267"/>
                  <a:pt x="592193" y="3476780"/>
                  <a:pt x="647182" y="3473545"/>
                </a:cubicBezTo>
                <a:cubicBezTo>
                  <a:pt x="627443" y="3427447"/>
                  <a:pt x="514644" y="3437961"/>
                  <a:pt x="492084" y="3412081"/>
                </a:cubicBezTo>
                <a:cubicBezTo>
                  <a:pt x="596423" y="3411272"/>
                  <a:pt x="720502" y="3412081"/>
                  <a:pt x="844580" y="3387819"/>
                </a:cubicBezTo>
                <a:cubicBezTo>
                  <a:pt x="802281" y="3385392"/>
                  <a:pt x="775491" y="3372453"/>
                  <a:pt x="730371" y="3372453"/>
                </a:cubicBezTo>
                <a:cubicBezTo>
                  <a:pt x="717682" y="3363556"/>
                  <a:pt x="730371" y="3366791"/>
                  <a:pt x="728961" y="3353852"/>
                </a:cubicBezTo>
                <a:cubicBezTo>
                  <a:pt x="618983" y="3336868"/>
                  <a:pt x="531564" y="3310180"/>
                  <a:pt x="463884" y="3268934"/>
                </a:cubicBezTo>
                <a:cubicBezTo>
                  <a:pt x="469524" y="3249524"/>
                  <a:pt x="521694" y="3259229"/>
                  <a:pt x="544253" y="3259229"/>
                </a:cubicBezTo>
                <a:cubicBezTo>
                  <a:pt x="569633" y="3253568"/>
                  <a:pt x="547073" y="3245480"/>
                  <a:pt x="548483" y="3230923"/>
                </a:cubicBezTo>
                <a:cubicBezTo>
                  <a:pt x="641542" y="3229305"/>
                  <a:pt x="672562" y="3213939"/>
                  <a:pt x="744471" y="3194529"/>
                </a:cubicBezTo>
                <a:cubicBezTo>
                  <a:pt x="737421" y="3186442"/>
                  <a:pt x="713452" y="3189677"/>
                  <a:pt x="719092" y="3171885"/>
                </a:cubicBezTo>
                <a:cubicBezTo>
                  <a:pt x="751521" y="3168650"/>
                  <a:pt x="799461" y="3174311"/>
                  <a:pt x="820611" y="3164606"/>
                </a:cubicBezTo>
                <a:cubicBezTo>
                  <a:pt x="796641" y="3158945"/>
                  <a:pt x="786771" y="3144387"/>
                  <a:pt x="786771" y="3137109"/>
                </a:cubicBezTo>
                <a:cubicBezTo>
                  <a:pt x="878420" y="3117699"/>
                  <a:pt x="954559" y="3102333"/>
                  <a:pt x="1030698" y="3108803"/>
                </a:cubicBezTo>
                <a:cubicBezTo>
                  <a:pt x="986989" y="3088584"/>
                  <a:pt x="892520" y="3101524"/>
                  <a:pt x="861500" y="3074836"/>
                </a:cubicBezTo>
                <a:cubicBezTo>
                  <a:pt x="857270" y="3061896"/>
                  <a:pt x="906620" y="3077262"/>
                  <a:pt x="902390" y="3064322"/>
                </a:cubicBezTo>
                <a:cubicBezTo>
                  <a:pt x="877010" y="3050573"/>
                  <a:pt x="817791" y="3055426"/>
                  <a:pt x="788181" y="3057852"/>
                </a:cubicBezTo>
                <a:cubicBezTo>
                  <a:pt x="800871" y="3069175"/>
                  <a:pt x="857270" y="3053000"/>
                  <a:pt x="854450" y="3074836"/>
                </a:cubicBezTo>
                <a:cubicBezTo>
                  <a:pt x="716272" y="3066748"/>
                  <a:pt x="580913" y="3036825"/>
                  <a:pt x="437094" y="3031164"/>
                </a:cubicBezTo>
                <a:cubicBezTo>
                  <a:pt x="469524" y="3014989"/>
                  <a:pt x="521694" y="3009328"/>
                  <a:pt x="552713" y="2992344"/>
                </a:cubicBezTo>
                <a:cubicBezTo>
                  <a:pt x="542843" y="2978595"/>
                  <a:pt x="506184" y="2984257"/>
                  <a:pt x="489264" y="2976978"/>
                </a:cubicBezTo>
                <a:cubicBezTo>
                  <a:pt x="509004" y="2969699"/>
                  <a:pt x="530154" y="2963229"/>
                  <a:pt x="547073" y="2955142"/>
                </a:cubicBezTo>
                <a:cubicBezTo>
                  <a:pt x="542843" y="2936541"/>
                  <a:pt x="493494" y="2949481"/>
                  <a:pt x="489264" y="2930071"/>
                </a:cubicBezTo>
                <a:cubicBezTo>
                  <a:pt x="659872" y="2935732"/>
                  <a:pt x="834710" y="2902574"/>
                  <a:pt x="1053258" y="2893678"/>
                </a:cubicBezTo>
                <a:cubicBezTo>
                  <a:pt x="974299" y="2846771"/>
                  <a:pt x="807921" y="2852432"/>
                  <a:pt x="716272" y="2816847"/>
                </a:cubicBezTo>
                <a:cubicBezTo>
                  <a:pt x="744471" y="2799055"/>
                  <a:pt x="695122" y="2801481"/>
                  <a:pt x="710632" y="2770749"/>
                </a:cubicBezTo>
                <a:cubicBezTo>
                  <a:pt x="738831" y="2766705"/>
                  <a:pt x="754341" y="2756192"/>
                  <a:pt x="785361" y="2754574"/>
                </a:cubicBezTo>
                <a:cubicBezTo>
                  <a:pt x="783951" y="2740825"/>
                  <a:pt x="783951" y="2740825"/>
                  <a:pt x="783951" y="2740825"/>
                </a:cubicBezTo>
                <a:cubicBezTo>
                  <a:pt x="779721" y="2727077"/>
                  <a:pt x="750111" y="2727886"/>
                  <a:pt x="731781" y="2723033"/>
                </a:cubicBezTo>
                <a:cubicBezTo>
                  <a:pt x="778311" y="2719798"/>
                  <a:pt x="802281" y="2685831"/>
                  <a:pt x="840350" y="2692301"/>
                </a:cubicBezTo>
                <a:cubicBezTo>
                  <a:pt x="845990" y="2639733"/>
                  <a:pt x="998269" y="2640542"/>
                  <a:pt x="1065948" y="2632454"/>
                </a:cubicBezTo>
                <a:cubicBezTo>
                  <a:pt x="1078638" y="2610618"/>
                  <a:pt x="985579" y="2605766"/>
                  <a:pt x="922129" y="2611427"/>
                </a:cubicBezTo>
                <a:cubicBezTo>
                  <a:pt x="922129" y="2587973"/>
                  <a:pt x="940459" y="2600104"/>
                  <a:pt x="964429" y="2592017"/>
                </a:cubicBezTo>
                <a:cubicBezTo>
                  <a:pt x="953149" y="2583121"/>
                  <a:pt x="917900" y="2588782"/>
                  <a:pt x="902390" y="2583930"/>
                </a:cubicBezTo>
                <a:cubicBezTo>
                  <a:pt x="927769" y="2573416"/>
                  <a:pt x="991219" y="2563711"/>
                  <a:pt x="1016599" y="2567755"/>
                </a:cubicBezTo>
                <a:cubicBezTo>
                  <a:pt x="979939" y="2545919"/>
                  <a:pt x="869960" y="2565329"/>
                  <a:pt x="853040" y="2532979"/>
                </a:cubicBezTo>
                <a:cubicBezTo>
                  <a:pt x="965839" y="2537831"/>
                  <a:pt x="1080048" y="2522465"/>
                  <a:pt x="1175927" y="2495777"/>
                </a:cubicBezTo>
                <a:cubicBezTo>
                  <a:pt x="1043388" y="2493351"/>
                  <a:pt x="802281" y="2434312"/>
                  <a:pt x="671152" y="2491733"/>
                </a:cubicBezTo>
                <a:cubicBezTo>
                  <a:pt x="734601" y="2501438"/>
                  <a:pt x="851630" y="2502247"/>
                  <a:pt x="950329" y="2507908"/>
                </a:cubicBezTo>
                <a:cubicBezTo>
                  <a:pt x="681022" y="2520039"/>
                  <a:pt x="482214" y="2492542"/>
                  <a:pt x="259436" y="2536214"/>
                </a:cubicBezTo>
                <a:cubicBezTo>
                  <a:pt x="329936" y="2507908"/>
                  <a:pt x="432865" y="2496586"/>
                  <a:pt x="542843" y="2468280"/>
                </a:cubicBezTo>
                <a:cubicBezTo>
                  <a:pt x="493494" y="2463427"/>
                  <a:pt x="579503" y="2422181"/>
                  <a:pt x="535793" y="2422181"/>
                </a:cubicBezTo>
                <a:cubicBezTo>
                  <a:pt x="563993" y="2400345"/>
                  <a:pt x="623213" y="2436739"/>
                  <a:pt x="697942" y="2420564"/>
                </a:cubicBezTo>
                <a:cubicBezTo>
                  <a:pt x="696532" y="2415711"/>
                  <a:pt x="681022" y="2417329"/>
                  <a:pt x="671152" y="2417329"/>
                </a:cubicBezTo>
                <a:cubicBezTo>
                  <a:pt x="782541" y="2390640"/>
                  <a:pt x="879830" y="2406815"/>
                  <a:pt x="1025058" y="2404389"/>
                </a:cubicBezTo>
                <a:cubicBezTo>
                  <a:pt x="1037748" y="2401963"/>
                  <a:pt x="1020828" y="2398728"/>
                  <a:pt x="1023648" y="2390640"/>
                </a:cubicBezTo>
                <a:cubicBezTo>
                  <a:pt x="1064538" y="2382553"/>
                  <a:pt x="1061718" y="2393875"/>
                  <a:pt x="1106838" y="2393875"/>
                </a:cubicBezTo>
                <a:cubicBezTo>
                  <a:pt x="1078638" y="2381744"/>
                  <a:pt x="1032108" y="2379318"/>
                  <a:pt x="994039" y="2372039"/>
                </a:cubicBezTo>
                <a:cubicBezTo>
                  <a:pt x="1142087" y="2376892"/>
                  <a:pt x="1394475" y="2376083"/>
                  <a:pt x="1529833" y="2359099"/>
                </a:cubicBezTo>
                <a:cubicBezTo>
                  <a:pt x="1495994" y="2344542"/>
                  <a:pt x="1448054" y="2373657"/>
                  <a:pt x="1409984" y="2359099"/>
                </a:cubicBezTo>
                <a:cubicBezTo>
                  <a:pt x="1401525" y="2343733"/>
                  <a:pt x="1443824" y="2351012"/>
                  <a:pt x="1445234" y="2340498"/>
                </a:cubicBezTo>
                <a:cubicBezTo>
                  <a:pt x="1378965" y="2340498"/>
                  <a:pt x="1280266" y="2338881"/>
                  <a:pt x="1194257" y="2327559"/>
                </a:cubicBezTo>
                <a:cubicBezTo>
                  <a:pt x="1205537" y="2308149"/>
                  <a:pt x="1257706" y="2336455"/>
                  <a:pt x="1287316" y="2322706"/>
                </a:cubicBezTo>
                <a:cubicBezTo>
                  <a:pt x="1139267" y="2299253"/>
                  <a:pt x="812151" y="2295209"/>
                  <a:pt x="658462" y="2319471"/>
                </a:cubicBezTo>
                <a:cubicBezTo>
                  <a:pt x="635902" y="2313001"/>
                  <a:pt x="617573" y="2303296"/>
                  <a:pt x="573863" y="2308149"/>
                </a:cubicBezTo>
                <a:cubicBezTo>
                  <a:pt x="600653" y="2283078"/>
                  <a:pt x="669742" y="2276608"/>
                  <a:pt x="736011" y="2270138"/>
                </a:cubicBezTo>
                <a:cubicBezTo>
                  <a:pt x="690892" y="2259624"/>
                  <a:pt x="754341" y="2254772"/>
                  <a:pt x="781131" y="2250728"/>
                </a:cubicBezTo>
                <a:cubicBezTo>
                  <a:pt x="757161" y="2242641"/>
                  <a:pt x="761391" y="2240214"/>
                  <a:pt x="798051" y="2240214"/>
                </a:cubicBezTo>
                <a:cubicBezTo>
                  <a:pt x="778311" y="2215143"/>
                  <a:pt x="688072" y="2228892"/>
                  <a:pt x="662692" y="2207056"/>
                </a:cubicBezTo>
                <a:cubicBezTo>
                  <a:pt x="772671" y="2177133"/>
                  <a:pt x="977119" y="2229701"/>
                  <a:pt x="1075818" y="2207865"/>
                </a:cubicBezTo>
                <a:cubicBezTo>
                  <a:pt x="982759" y="2183603"/>
                  <a:pt x="855860" y="2176324"/>
                  <a:pt x="751521" y="2157723"/>
                </a:cubicBezTo>
                <a:cubicBezTo>
                  <a:pt x="733191" y="2149635"/>
                  <a:pt x="755751" y="2148827"/>
                  <a:pt x="748701" y="2134269"/>
                </a:cubicBezTo>
                <a:cubicBezTo>
                  <a:pt x="717682" y="2135078"/>
                  <a:pt x="700762" y="2127799"/>
                  <a:pt x="662692" y="2132652"/>
                </a:cubicBezTo>
                <a:cubicBezTo>
                  <a:pt x="689482" y="2112433"/>
                  <a:pt x="630263" y="2099493"/>
                  <a:pt x="647182" y="2085745"/>
                </a:cubicBezTo>
                <a:cubicBezTo>
                  <a:pt x="734601" y="2089788"/>
                  <a:pt x="826250" y="2116477"/>
                  <a:pt x="848810" y="2089788"/>
                </a:cubicBezTo>
                <a:cubicBezTo>
                  <a:pt x="865730" y="2090597"/>
                  <a:pt x="871370" y="2097876"/>
                  <a:pt x="869960" y="2108390"/>
                </a:cubicBezTo>
                <a:cubicBezTo>
                  <a:pt x="972889" y="2101920"/>
                  <a:pt x="979939" y="2144783"/>
                  <a:pt x="1127987" y="2127799"/>
                </a:cubicBezTo>
                <a:cubicBezTo>
                  <a:pt x="1094148" y="2121329"/>
                  <a:pt x="1084278" y="2101920"/>
                  <a:pt x="1040568" y="2101111"/>
                </a:cubicBezTo>
                <a:cubicBezTo>
                  <a:pt x="1036338" y="2091406"/>
                  <a:pt x="1046208" y="2088171"/>
                  <a:pt x="1049028" y="2081701"/>
                </a:cubicBezTo>
                <a:cubicBezTo>
                  <a:pt x="982759" y="2047734"/>
                  <a:pt x="737421" y="2091406"/>
                  <a:pt x="688072" y="2033176"/>
                </a:cubicBezTo>
                <a:cubicBezTo>
                  <a:pt x="665512" y="2033985"/>
                  <a:pt x="659872" y="2025898"/>
                  <a:pt x="630263" y="2030750"/>
                </a:cubicBezTo>
                <a:cubicBezTo>
                  <a:pt x="628853" y="2004062"/>
                  <a:pt x="727551" y="2018619"/>
                  <a:pt x="774081" y="2012149"/>
                </a:cubicBezTo>
                <a:cubicBezTo>
                  <a:pt x="712042" y="1991122"/>
                  <a:pt x="569633" y="2017810"/>
                  <a:pt x="523104" y="1978182"/>
                </a:cubicBezTo>
                <a:cubicBezTo>
                  <a:pt x="430045" y="1987887"/>
                  <a:pt x="393385" y="1966051"/>
                  <a:pt x="310196" y="1970095"/>
                </a:cubicBezTo>
                <a:cubicBezTo>
                  <a:pt x="338396" y="1948259"/>
                  <a:pt x="308786" y="1944215"/>
                  <a:pt x="253796" y="1945024"/>
                </a:cubicBezTo>
                <a:cubicBezTo>
                  <a:pt x="277766" y="1931275"/>
                  <a:pt x="327116" y="1926423"/>
                  <a:pt x="382105" y="1923996"/>
                </a:cubicBezTo>
                <a:cubicBezTo>
                  <a:pt x="451194" y="1874663"/>
                  <a:pt x="637312" y="1869811"/>
                  <a:pt x="745881" y="1849592"/>
                </a:cubicBezTo>
                <a:cubicBezTo>
                  <a:pt x="721912" y="1836652"/>
                  <a:pt x="758571" y="1821286"/>
                  <a:pt x="702172" y="1822904"/>
                </a:cubicBezTo>
                <a:cubicBezTo>
                  <a:pt x="750111" y="1809964"/>
                  <a:pt x="744471" y="1800259"/>
                  <a:pt x="776901" y="1779232"/>
                </a:cubicBezTo>
                <a:cubicBezTo>
                  <a:pt x="717682" y="1766292"/>
                  <a:pt x="655642" y="1787319"/>
                  <a:pt x="595013" y="1788937"/>
                </a:cubicBezTo>
                <a:cubicBezTo>
                  <a:pt x="600653" y="1805111"/>
                  <a:pt x="624623" y="1799450"/>
                  <a:pt x="609113" y="1816434"/>
                </a:cubicBezTo>
                <a:cubicBezTo>
                  <a:pt x="541433" y="1826947"/>
                  <a:pt x="532974" y="1805920"/>
                  <a:pt x="493494" y="1801876"/>
                </a:cubicBezTo>
                <a:cubicBezTo>
                  <a:pt x="456834" y="1806729"/>
                  <a:pt x="483624" y="1823712"/>
                  <a:pt x="507594" y="1824521"/>
                </a:cubicBezTo>
                <a:cubicBezTo>
                  <a:pt x="476574" y="1836652"/>
                  <a:pt x="449784" y="1801068"/>
                  <a:pt x="390565" y="1810773"/>
                </a:cubicBezTo>
                <a:cubicBezTo>
                  <a:pt x="411715" y="1778423"/>
                  <a:pt x="394795" y="1759013"/>
                  <a:pt x="418765" y="1734751"/>
                </a:cubicBezTo>
                <a:cubicBezTo>
                  <a:pt x="458244" y="1733942"/>
                  <a:pt x="462474" y="1751734"/>
                  <a:pt x="496314" y="1754969"/>
                </a:cubicBezTo>
                <a:cubicBezTo>
                  <a:pt x="547073" y="1753352"/>
                  <a:pt x="559763" y="1735560"/>
                  <a:pt x="617573" y="1736368"/>
                </a:cubicBezTo>
                <a:cubicBezTo>
                  <a:pt x="566813" y="1705636"/>
                  <a:pt x="414535" y="1728281"/>
                  <a:pt x="348265" y="1705636"/>
                </a:cubicBezTo>
                <a:cubicBezTo>
                  <a:pt x="654232" y="1689461"/>
                  <a:pt x="934819" y="1709680"/>
                  <a:pt x="1188617" y="1716959"/>
                </a:cubicBezTo>
                <a:cubicBezTo>
                  <a:pt x="1156187" y="1698357"/>
                  <a:pt x="1089918" y="1695931"/>
                  <a:pt x="1029288" y="1690270"/>
                </a:cubicBezTo>
                <a:cubicBezTo>
                  <a:pt x="1053258" y="1672478"/>
                  <a:pt x="1120937" y="1703210"/>
                  <a:pt x="1127987" y="1679756"/>
                </a:cubicBezTo>
                <a:cubicBezTo>
                  <a:pt x="1067358" y="1649833"/>
                  <a:pt x="963019" y="1704019"/>
                  <a:pt x="868550" y="1683800"/>
                </a:cubicBezTo>
                <a:cubicBezTo>
                  <a:pt x="855860" y="1674904"/>
                  <a:pt x="853040" y="1661964"/>
                  <a:pt x="844580" y="1651450"/>
                </a:cubicBezTo>
                <a:cubicBezTo>
                  <a:pt x="864320" y="1637702"/>
                  <a:pt x="898160" y="1642554"/>
                  <a:pt x="934819" y="1644981"/>
                </a:cubicBezTo>
                <a:cubicBezTo>
                  <a:pt x="929179" y="1626379"/>
                  <a:pt x="881240" y="1588369"/>
                  <a:pt x="786771" y="1596456"/>
                </a:cubicBezTo>
                <a:cubicBezTo>
                  <a:pt x="720502" y="1570576"/>
                  <a:pt x="621803" y="1580281"/>
                  <a:pt x="509004" y="1585942"/>
                </a:cubicBezTo>
                <a:cubicBezTo>
                  <a:pt x="516054" y="1564106"/>
                  <a:pt x="571043" y="1552784"/>
                  <a:pt x="630263" y="1539844"/>
                </a:cubicBezTo>
                <a:cubicBezTo>
                  <a:pt x="534383" y="1522861"/>
                  <a:pt x="420175" y="1537418"/>
                  <a:pt x="317246" y="1514773"/>
                </a:cubicBezTo>
                <a:cubicBezTo>
                  <a:pt x="341215" y="1505877"/>
                  <a:pt x="375055" y="1502642"/>
                  <a:pt x="406075" y="1505877"/>
                </a:cubicBezTo>
                <a:cubicBezTo>
                  <a:pt x="411715" y="1492937"/>
                  <a:pt x="380695" y="1498598"/>
                  <a:pt x="369415" y="1493746"/>
                </a:cubicBezTo>
                <a:cubicBezTo>
                  <a:pt x="383515" y="1482423"/>
                  <a:pt x="434275" y="1484850"/>
                  <a:pt x="455424" y="1475954"/>
                </a:cubicBezTo>
                <a:cubicBezTo>
                  <a:pt x="448374" y="1469484"/>
                  <a:pt x="463884" y="1451691"/>
                  <a:pt x="439914" y="1453309"/>
                </a:cubicBezTo>
                <a:cubicBezTo>
                  <a:pt x="501954" y="1439560"/>
                  <a:pt x="579503" y="1433090"/>
                  <a:pt x="645772" y="1422577"/>
                </a:cubicBezTo>
                <a:cubicBezTo>
                  <a:pt x="665512" y="1412872"/>
                  <a:pt x="638722" y="1414489"/>
                  <a:pt x="642952" y="1399123"/>
                </a:cubicBezTo>
                <a:cubicBezTo>
                  <a:pt x="786771" y="1384566"/>
                  <a:pt x="865730" y="1343320"/>
                  <a:pt x="1019418" y="1326336"/>
                </a:cubicBezTo>
                <a:cubicBezTo>
                  <a:pt x="851630" y="1307735"/>
                  <a:pt x="617573" y="1289134"/>
                  <a:pt x="393385" y="1277003"/>
                </a:cubicBezTo>
                <a:cubicBezTo>
                  <a:pt x="482214" y="1273768"/>
                  <a:pt x="585143" y="1269724"/>
                  <a:pt x="688072" y="1262446"/>
                </a:cubicBezTo>
                <a:cubicBezTo>
                  <a:pt x="741651" y="1259211"/>
                  <a:pt x="792411" y="1243845"/>
                  <a:pt x="840350" y="1240610"/>
                </a:cubicBezTo>
                <a:cubicBezTo>
                  <a:pt x="860090" y="1238992"/>
                  <a:pt x="885470" y="1247080"/>
                  <a:pt x="905210" y="1243845"/>
                </a:cubicBezTo>
                <a:cubicBezTo>
                  <a:pt x="989809" y="1231714"/>
                  <a:pt x="1033518" y="1197746"/>
                  <a:pt x="1102608" y="1195320"/>
                </a:cubicBezTo>
                <a:cubicBezTo>
                  <a:pt x="1077228" y="1189659"/>
                  <a:pt x="1051848" y="1183189"/>
                  <a:pt x="1037748" y="1172675"/>
                </a:cubicBezTo>
                <a:cubicBezTo>
                  <a:pt x="981349" y="1170249"/>
                  <a:pt x="957379" y="1181572"/>
                  <a:pt x="898160" y="1179145"/>
                </a:cubicBezTo>
                <a:cubicBezTo>
                  <a:pt x="909440" y="1167014"/>
                  <a:pt x="967249" y="1173484"/>
                  <a:pt x="982759" y="1163779"/>
                </a:cubicBezTo>
                <a:cubicBezTo>
                  <a:pt x="826250" y="1148413"/>
                  <a:pt x="545663" y="1164588"/>
                  <a:pt x="391975" y="1150839"/>
                </a:cubicBezTo>
                <a:cubicBezTo>
                  <a:pt x="500544" y="1133856"/>
                  <a:pt x="635902" y="1131430"/>
                  <a:pt x="765621" y="1129812"/>
                </a:cubicBezTo>
                <a:cubicBezTo>
                  <a:pt x="895340" y="1128195"/>
                  <a:pt x="1019418" y="1127386"/>
                  <a:pt x="1116707" y="1111211"/>
                </a:cubicBezTo>
                <a:cubicBezTo>
                  <a:pt x="1108248" y="1094228"/>
                  <a:pt x="1039158" y="1105550"/>
                  <a:pt x="999679" y="1103124"/>
                </a:cubicBezTo>
                <a:cubicBezTo>
                  <a:pt x="989809" y="1093419"/>
                  <a:pt x="963019" y="1084523"/>
                  <a:pt x="985579" y="1074818"/>
                </a:cubicBezTo>
                <a:cubicBezTo>
                  <a:pt x="847400" y="1057834"/>
                  <a:pt x="693712" y="1080479"/>
                  <a:pt x="517464" y="1061878"/>
                </a:cubicBezTo>
                <a:cubicBezTo>
                  <a:pt x="589373" y="1045703"/>
                  <a:pt x="695122" y="1040851"/>
                  <a:pt x="792411" y="1035998"/>
                </a:cubicBezTo>
                <a:cubicBezTo>
                  <a:pt x="817791" y="1027911"/>
                  <a:pt x="714862" y="1019823"/>
                  <a:pt x="754341" y="1004457"/>
                </a:cubicBezTo>
                <a:cubicBezTo>
                  <a:pt x="803691" y="1006883"/>
                  <a:pt x="850220" y="1010118"/>
                  <a:pt x="848810" y="1035189"/>
                </a:cubicBezTo>
                <a:cubicBezTo>
                  <a:pt x="1022238" y="1025484"/>
                  <a:pt x="1170287" y="1036807"/>
                  <a:pt x="1295776" y="1020632"/>
                </a:cubicBezTo>
                <a:cubicBezTo>
                  <a:pt x="1249246" y="981812"/>
                  <a:pt x="1087098" y="978577"/>
                  <a:pt x="954559" y="991517"/>
                </a:cubicBezTo>
                <a:cubicBezTo>
                  <a:pt x="961609" y="971299"/>
                  <a:pt x="1013779" y="969681"/>
                  <a:pt x="1050438" y="962403"/>
                </a:cubicBezTo>
                <a:cubicBezTo>
                  <a:pt x="886880" y="934097"/>
                  <a:pt x="758571" y="933288"/>
                  <a:pt x="509004" y="950272"/>
                </a:cubicBezTo>
                <a:cubicBezTo>
                  <a:pt x="406780" y="957146"/>
                  <a:pt x="315836" y="964020"/>
                  <a:pt x="232295" y="973017"/>
                </a:cubicBezTo>
                <a:lnTo>
                  <a:pt x="0" y="1008501"/>
                </a:lnTo>
                <a:lnTo>
                  <a:pt x="0" y="1008501"/>
                </a:lnTo>
                <a:lnTo>
                  <a:pt x="106762" y="976783"/>
                </a:lnTo>
                <a:cubicBezTo>
                  <a:pt x="226126" y="949412"/>
                  <a:pt x="373645" y="932277"/>
                  <a:pt x="462474" y="900130"/>
                </a:cubicBezTo>
                <a:cubicBezTo>
                  <a:pt x="462474" y="892851"/>
                  <a:pt x="451194" y="888807"/>
                  <a:pt x="435685" y="887190"/>
                </a:cubicBezTo>
                <a:cubicBezTo>
                  <a:pt x="500544" y="873441"/>
                  <a:pt x="583733" y="878294"/>
                  <a:pt x="651412" y="866162"/>
                </a:cubicBezTo>
                <a:cubicBezTo>
                  <a:pt x="658462" y="865354"/>
                  <a:pt x="676792" y="852414"/>
                  <a:pt x="685252" y="851605"/>
                </a:cubicBezTo>
                <a:cubicBezTo>
                  <a:pt x="757161" y="845135"/>
                  <a:pt x="845990" y="853223"/>
                  <a:pt x="931999" y="858884"/>
                </a:cubicBezTo>
                <a:cubicBezTo>
                  <a:pt x="1016599" y="864545"/>
                  <a:pt x="1098378" y="866971"/>
                  <a:pt x="1159007" y="849179"/>
                </a:cubicBezTo>
                <a:cubicBezTo>
                  <a:pt x="1197077" y="845944"/>
                  <a:pt x="1263346" y="842709"/>
                  <a:pt x="1305646" y="848370"/>
                </a:cubicBezTo>
                <a:cubicBezTo>
                  <a:pt x="1318335" y="820064"/>
                  <a:pt x="1354995" y="803081"/>
                  <a:pt x="1373325" y="778010"/>
                </a:cubicBezTo>
                <a:cubicBezTo>
                  <a:pt x="1393065" y="787714"/>
                  <a:pt x="1386015" y="810359"/>
                  <a:pt x="1415624" y="815212"/>
                </a:cubicBezTo>
                <a:cubicBezTo>
                  <a:pt x="1627122" y="795802"/>
                  <a:pt x="1793501" y="807124"/>
                  <a:pt x="1938729" y="784479"/>
                </a:cubicBezTo>
                <a:cubicBezTo>
                  <a:pt x="1952829" y="796611"/>
                  <a:pt x="2000768" y="802272"/>
                  <a:pt x="2050118" y="804698"/>
                </a:cubicBezTo>
                <a:cubicBezTo>
                  <a:pt x="2099467" y="806315"/>
                  <a:pt x="2151637" y="804698"/>
                  <a:pt x="2182656" y="802272"/>
                </a:cubicBezTo>
                <a:cubicBezTo>
                  <a:pt x="2129077" y="791758"/>
                  <a:pt x="2069858" y="782053"/>
                  <a:pt x="2002178" y="773966"/>
                </a:cubicBezTo>
                <a:cubicBezTo>
                  <a:pt x="2044478" y="770731"/>
                  <a:pt x="2082548" y="773157"/>
                  <a:pt x="2119207" y="776392"/>
                </a:cubicBezTo>
                <a:cubicBezTo>
                  <a:pt x="2137537" y="778010"/>
                  <a:pt x="2155867" y="780436"/>
                  <a:pt x="2172787" y="781245"/>
                </a:cubicBezTo>
                <a:cubicBezTo>
                  <a:pt x="2182656" y="782053"/>
                  <a:pt x="2191116" y="782053"/>
                  <a:pt x="2199576" y="782053"/>
                </a:cubicBezTo>
                <a:cubicBezTo>
                  <a:pt x="2215086" y="782053"/>
                  <a:pt x="2230596" y="782053"/>
                  <a:pt x="2246106" y="782053"/>
                </a:cubicBezTo>
                <a:cubicBezTo>
                  <a:pt x="2220726" y="802272"/>
                  <a:pt x="2215086" y="792567"/>
                  <a:pt x="2248926" y="809550"/>
                </a:cubicBezTo>
                <a:cubicBezTo>
                  <a:pt x="2241876" y="813594"/>
                  <a:pt x="2233416" y="817638"/>
                  <a:pt x="2224956" y="820064"/>
                </a:cubicBezTo>
                <a:cubicBezTo>
                  <a:pt x="2219316" y="821682"/>
                  <a:pt x="2213676" y="823299"/>
                  <a:pt x="2209446" y="824108"/>
                </a:cubicBezTo>
                <a:cubicBezTo>
                  <a:pt x="2202396" y="825725"/>
                  <a:pt x="2198166" y="826534"/>
                  <a:pt x="2195346" y="828152"/>
                </a:cubicBezTo>
                <a:cubicBezTo>
                  <a:pt x="2181247" y="832195"/>
                  <a:pt x="2165737" y="835430"/>
                  <a:pt x="2151637" y="840283"/>
                </a:cubicBezTo>
                <a:cubicBezTo>
                  <a:pt x="2162917" y="842709"/>
                  <a:pt x="2174197" y="843518"/>
                  <a:pt x="2184066" y="843518"/>
                </a:cubicBezTo>
                <a:cubicBezTo>
                  <a:pt x="2189706" y="844326"/>
                  <a:pt x="2193936" y="844326"/>
                  <a:pt x="2199576" y="843518"/>
                </a:cubicBezTo>
                <a:cubicBezTo>
                  <a:pt x="2222136" y="843518"/>
                  <a:pt x="2222136" y="843518"/>
                  <a:pt x="2222136" y="843518"/>
                </a:cubicBezTo>
                <a:cubicBezTo>
                  <a:pt x="2253156" y="841900"/>
                  <a:pt x="2284175" y="840283"/>
                  <a:pt x="2320835" y="841091"/>
                </a:cubicBezTo>
                <a:cubicBezTo>
                  <a:pt x="2320835" y="818447"/>
                  <a:pt x="2265846" y="841900"/>
                  <a:pt x="2272896" y="823299"/>
                </a:cubicBezTo>
                <a:cubicBezTo>
                  <a:pt x="2279945" y="809550"/>
                  <a:pt x="2333525" y="813594"/>
                  <a:pt x="2375825" y="812785"/>
                </a:cubicBezTo>
                <a:cubicBezTo>
                  <a:pt x="2411074" y="820873"/>
                  <a:pt x="2411074" y="820873"/>
                  <a:pt x="2411074" y="820873"/>
                </a:cubicBezTo>
                <a:cubicBezTo>
                  <a:pt x="2420944" y="823299"/>
                  <a:pt x="2432224" y="824917"/>
                  <a:pt x="2443504" y="826534"/>
                </a:cubicBezTo>
                <a:cubicBezTo>
                  <a:pt x="2464654" y="828152"/>
                  <a:pt x="2488623" y="828960"/>
                  <a:pt x="2512593" y="828152"/>
                </a:cubicBezTo>
                <a:cubicBezTo>
                  <a:pt x="2561943" y="827343"/>
                  <a:pt x="2612702" y="821682"/>
                  <a:pt x="2660642" y="820064"/>
                </a:cubicBezTo>
                <a:cubicBezTo>
                  <a:pt x="2811510" y="814403"/>
                  <a:pt x="2983528" y="816020"/>
                  <a:pt x="3114657" y="790141"/>
                </a:cubicBezTo>
                <a:cubicBezTo>
                  <a:pt x="3141447" y="801463"/>
                  <a:pt x="3176696" y="787714"/>
                  <a:pt x="3189386" y="800654"/>
                </a:cubicBezTo>
                <a:cubicBezTo>
                  <a:pt x="3255655" y="794184"/>
                  <a:pt x="3330385" y="794993"/>
                  <a:pt x="3358584" y="782862"/>
                </a:cubicBezTo>
                <a:cubicBezTo>
                  <a:pt x="3581362" y="782053"/>
                  <a:pt x="3890149" y="777201"/>
                  <a:pt x="4153816" y="759408"/>
                </a:cubicBezTo>
                <a:cubicBezTo>
                  <a:pt x="4712170" y="723015"/>
                  <a:pt x="5195796" y="685813"/>
                  <a:pt x="5711850" y="655081"/>
                </a:cubicBezTo>
                <a:cubicBezTo>
                  <a:pt x="5797859" y="676108"/>
                  <a:pt x="5845799" y="635671"/>
                  <a:pt x="5941678" y="645376"/>
                </a:cubicBezTo>
                <a:cubicBezTo>
                  <a:pt x="5943088" y="658316"/>
                  <a:pt x="5906428" y="657507"/>
                  <a:pt x="5914889" y="672873"/>
                </a:cubicBezTo>
                <a:cubicBezTo>
                  <a:pt x="5903609" y="664786"/>
                  <a:pt x="5873999" y="675299"/>
                  <a:pt x="5868359" y="660742"/>
                </a:cubicBezTo>
                <a:cubicBezTo>
                  <a:pt x="5859899" y="663168"/>
                  <a:pt x="5865539" y="670447"/>
                  <a:pt x="5866949" y="675299"/>
                </a:cubicBezTo>
                <a:cubicBezTo>
                  <a:pt x="5841570" y="680961"/>
                  <a:pt x="5830289" y="672873"/>
                  <a:pt x="5814780" y="668829"/>
                </a:cubicBezTo>
                <a:cubicBezTo>
                  <a:pt x="5810549" y="680152"/>
                  <a:pt x="5786580" y="684196"/>
                  <a:pt x="5768250" y="689857"/>
                </a:cubicBezTo>
                <a:cubicBezTo>
                  <a:pt x="5838749" y="689857"/>
                  <a:pt x="5895148" y="700370"/>
                  <a:pt x="5971288" y="674491"/>
                </a:cubicBezTo>
                <a:cubicBezTo>
                  <a:pt x="5993847" y="663977"/>
                  <a:pt x="5944498" y="672873"/>
                  <a:pt x="5948728" y="658316"/>
                </a:cubicBezTo>
                <a:cubicBezTo>
                  <a:pt x="6062937" y="614644"/>
                  <a:pt x="6256105" y="608174"/>
                  <a:pt x="6439403" y="582294"/>
                </a:cubicBezTo>
                <a:cubicBezTo>
                  <a:pt x="6430943" y="604939"/>
                  <a:pt x="6339294" y="600086"/>
                  <a:pt x="6329424" y="621114"/>
                </a:cubicBezTo>
                <a:cubicBezTo>
                  <a:pt x="6296994" y="605748"/>
                  <a:pt x="6274435" y="623540"/>
                  <a:pt x="6232135" y="622731"/>
                </a:cubicBezTo>
                <a:cubicBezTo>
                  <a:pt x="6280075" y="642141"/>
                  <a:pt x="6419664" y="602513"/>
                  <a:pt x="6505673" y="614644"/>
                </a:cubicBezTo>
                <a:cubicBezTo>
                  <a:pt x="6546562" y="575824"/>
                  <a:pt x="6773569" y="597660"/>
                  <a:pt x="6776389" y="525682"/>
                </a:cubicBezTo>
                <a:cubicBezTo>
                  <a:pt x="6813049" y="533770"/>
                  <a:pt x="6831379" y="520021"/>
                  <a:pt x="6863808" y="508699"/>
                </a:cubicBezTo>
                <a:cubicBezTo>
                  <a:pt x="6924438" y="530535"/>
                  <a:pt x="7000577" y="475540"/>
                  <a:pt x="7025957" y="505464"/>
                </a:cubicBezTo>
                <a:cubicBezTo>
                  <a:pt x="7054157" y="496567"/>
                  <a:pt x="7045697" y="477158"/>
                  <a:pt x="7068256" y="466644"/>
                </a:cubicBezTo>
                <a:cubicBezTo>
                  <a:pt x="7058386" y="480393"/>
                  <a:pt x="7085176" y="491715"/>
                  <a:pt x="7097866" y="500611"/>
                </a:cubicBezTo>
                <a:cubicBezTo>
                  <a:pt x="7107736" y="497376"/>
                  <a:pt x="7117606" y="495759"/>
                  <a:pt x="7126066" y="494141"/>
                </a:cubicBezTo>
                <a:cubicBezTo>
                  <a:pt x="7140166" y="492524"/>
                  <a:pt x="7140166" y="492524"/>
                  <a:pt x="7140166" y="492524"/>
                </a:cubicBezTo>
                <a:cubicBezTo>
                  <a:pt x="7161315" y="489289"/>
                  <a:pt x="7161315" y="489289"/>
                  <a:pt x="7161315" y="489289"/>
                </a:cubicBezTo>
                <a:cubicBezTo>
                  <a:pt x="7188105" y="485245"/>
                  <a:pt x="7213485" y="478775"/>
                  <a:pt x="7241685" y="461792"/>
                </a:cubicBezTo>
                <a:cubicBezTo>
                  <a:pt x="7243095" y="467453"/>
                  <a:pt x="7250145" y="469070"/>
                  <a:pt x="7258604" y="468262"/>
                </a:cubicBezTo>
                <a:cubicBezTo>
                  <a:pt x="7252964" y="480393"/>
                  <a:pt x="7220535" y="490098"/>
                  <a:pt x="7188105" y="495759"/>
                </a:cubicBezTo>
                <a:cubicBezTo>
                  <a:pt x="7172595" y="498994"/>
                  <a:pt x="7152856" y="502229"/>
                  <a:pt x="7140166" y="503846"/>
                </a:cubicBezTo>
                <a:cubicBezTo>
                  <a:pt x="7117606" y="506272"/>
                  <a:pt x="7117606" y="506272"/>
                  <a:pt x="7117606" y="506272"/>
                </a:cubicBezTo>
                <a:cubicBezTo>
                  <a:pt x="7130296" y="526491"/>
                  <a:pt x="7092226" y="522447"/>
                  <a:pt x="7045697" y="536196"/>
                </a:cubicBezTo>
                <a:cubicBezTo>
                  <a:pt x="7064026" y="560458"/>
                  <a:pt x="6973787" y="561267"/>
                  <a:pt x="7014677" y="581485"/>
                </a:cubicBezTo>
                <a:cubicBezTo>
                  <a:pt x="6889188" y="607365"/>
                  <a:pt x="6889188" y="607365"/>
                  <a:pt x="6889188" y="607365"/>
                </a:cubicBezTo>
                <a:cubicBezTo>
                  <a:pt x="6903288" y="609791"/>
                  <a:pt x="6914568" y="616261"/>
                  <a:pt x="6934308" y="613026"/>
                </a:cubicBezTo>
                <a:cubicBezTo>
                  <a:pt x="6701660" y="684196"/>
                  <a:pt x="6469013" y="693900"/>
                  <a:pt x="6225085" y="760217"/>
                </a:cubicBezTo>
                <a:cubicBezTo>
                  <a:pt x="6418254" y="765070"/>
                  <a:pt x="6632571" y="709267"/>
                  <a:pt x="6807409" y="710884"/>
                </a:cubicBezTo>
                <a:cubicBezTo>
                  <a:pt x="6807409" y="701179"/>
                  <a:pt x="6849709" y="704414"/>
                  <a:pt x="6848299" y="693900"/>
                </a:cubicBezTo>
                <a:cubicBezTo>
                  <a:pt x="6946998" y="693900"/>
                  <a:pt x="7049927" y="678534"/>
                  <a:pt x="7147216" y="663977"/>
                </a:cubicBezTo>
                <a:cubicBezTo>
                  <a:pt x="7220535" y="653463"/>
                  <a:pt x="7220535" y="653463"/>
                  <a:pt x="7220535" y="653463"/>
                </a:cubicBezTo>
                <a:cubicBezTo>
                  <a:pt x="7255784" y="647802"/>
                  <a:pt x="7292444" y="642950"/>
                  <a:pt x="7326284" y="638906"/>
                </a:cubicBezTo>
                <a:cubicBezTo>
                  <a:pt x="7358713" y="634862"/>
                  <a:pt x="7388323" y="632436"/>
                  <a:pt x="7417933" y="630819"/>
                </a:cubicBezTo>
                <a:cubicBezTo>
                  <a:pt x="7433443" y="630010"/>
                  <a:pt x="7447542" y="629201"/>
                  <a:pt x="7463052" y="629201"/>
                </a:cubicBezTo>
                <a:cubicBezTo>
                  <a:pt x="7470102" y="628392"/>
                  <a:pt x="7477152" y="628392"/>
                  <a:pt x="7484202" y="628392"/>
                </a:cubicBezTo>
                <a:cubicBezTo>
                  <a:pt x="7499712" y="629201"/>
                  <a:pt x="7499712" y="629201"/>
                  <a:pt x="7499712" y="629201"/>
                </a:cubicBezTo>
                <a:cubicBezTo>
                  <a:pt x="7492662" y="630010"/>
                  <a:pt x="7487022" y="630819"/>
                  <a:pt x="7481382" y="632436"/>
                </a:cubicBezTo>
                <a:cubicBezTo>
                  <a:pt x="7475742" y="634054"/>
                  <a:pt x="7470102" y="635671"/>
                  <a:pt x="7464462" y="637289"/>
                </a:cubicBezTo>
                <a:cubicBezTo>
                  <a:pt x="7454592" y="641332"/>
                  <a:pt x="7444722" y="645376"/>
                  <a:pt x="7429213" y="647802"/>
                </a:cubicBezTo>
                <a:cubicBezTo>
                  <a:pt x="7436263" y="652655"/>
                  <a:pt x="7447542" y="654272"/>
                  <a:pt x="7464462" y="651037"/>
                </a:cubicBezTo>
                <a:cubicBezTo>
                  <a:pt x="7433443" y="659933"/>
                  <a:pt x="7396783" y="669638"/>
                  <a:pt x="7357303" y="678534"/>
                </a:cubicBezTo>
                <a:cubicBezTo>
                  <a:pt x="7291034" y="693092"/>
                  <a:pt x="7291034" y="693092"/>
                  <a:pt x="7291034" y="693092"/>
                </a:cubicBezTo>
                <a:cubicBezTo>
                  <a:pt x="7230405" y="706032"/>
                  <a:pt x="7230405" y="706032"/>
                  <a:pt x="7230405" y="706032"/>
                </a:cubicBezTo>
                <a:cubicBezTo>
                  <a:pt x="7166955" y="719780"/>
                  <a:pt x="7102096" y="730294"/>
                  <a:pt x="7051337" y="737572"/>
                </a:cubicBezTo>
                <a:cubicBezTo>
                  <a:pt x="7103506" y="734337"/>
                  <a:pt x="7174005" y="730294"/>
                  <a:pt x="7240275" y="721398"/>
                </a:cubicBezTo>
                <a:cubicBezTo>
                  <a:pt x="7254374" y="719780"/>
                  <a:pt x="7282574" y="714928"/>
                  <a:pt x="7305134" y="710884"/>
                </a:cubicBezTo>
                <a:cubicBezTo>
                  <a:pt x="7327694" y="706840"/>
                  <a:pt x="7350253" y="702797"/>
                  <a:pt x="7369993" y="698753"/>
                </a:cubicBezTo>
                <a:cubicBezTo>
                  <a:pt x="7408063" y="690665"/>
                  <a:pt x="7440493" y="680961"/>
                  <a:pt x="7465872" y="670447"/>
                </a:cubicBezTo>
                <a:cubicBezTo>
                  <a:pt x="7481382" y="673682"/>
                  <a:pt x="7488432" y="684196"/>
                  <a:pt x="7479972" y="692283"/>
                </a:cubicBezTo>
                <a:cubicBezTo>
                  <a:pt x="7519452" y="688239"/>
                  <a:pt x="7533552" y="685004"/>
                  <a:pt x="7554701" y="680961"/>
                </a:cubicBezTo>
                <a:cubicBezTo>
                  <a:pt x="7574441" y="676917"/>
                  <a:pt x="7594181" y="672064"/>
                  <a:pt x="7623791" y="668829"/>
                </a:cubicBezTo>
                <a:cubicBezTo>
                  <a:pt x="7711210" y="609791"/>
                  <a:pt x="7914248" y="668021"/>
                  <a:pt x="8001667" y="591999"/>
                </a:cubicBezTo>
                <a:cubicBezTo>
                  <a:pt x="8004487" y="601704"/>
                  <a:pt x="8014357" y="602513"/>
                  <a:pt x="8021407" y="607365"/>
                </a:cubicBezTo>
                <a:cubicBezTo>
                  <a:pt x="8041146" y="603321"/>
                  <a:pt x="8027046" y="590381"/>
                  <a:pt x="8048196" y="586338"/>
                </a:cubicBezTo>
                <a:cubicBezTo>
                  <a:pt x="8194835" y="592808"/>
                  <a:pt x="8331603" y="535387"/>
                  <a:pt x="8471192" y="529726"/>
                </a:cubicBezTo>
                <a:cubicBezTo>
                  <a:pt x="8406332" y="558841"/>
                  <a:pt x="8321733" y="559649"/>
                  <a:pt x="8239954" y="591190"/>
                </a:cubicBezTo>
                <a:cubicBezTo>
                  <a:pt x="8244184" y="602513"/>
                  <a:pt x="8289304" y="595234"/>
                  <a:pt x="8287894" y="585529"/>
                </a:cubicBezTo>
                <a:cubicBezTo>
                  <a:pt x="8299174" y="580677"/>
                  <a:pt x="8299174" y="592808"/>
                  <a:pt x="8306224" y="595234"/>
                </a:cubicBezTo>
                <a:cubicBezTo>
                  <a:pt x="8158175" y="628392"/>
                  <a:pt x="8004487" y="658316"/>
                  <a:pt x="7847978" y="686622"/>
                </a:cubicBezTo>
                <a:cubicBezTo>
                  <a:pt x="7770429" y="700370"/>
                  <a:pt x="7691470" y="714119"/>
                  <a:pt x="7611101" y="727059"/>
                </a:cubicBezTo>
                <a:cubicBezTo>
                  <a:pt x="7477152" y="748895"/>
                  <a:pt x="7477152" y="748895"/>
                  <a:pt x="7477152" y="748895"/>
                </a:cubicBezTo>
                <a:cubicBezTo>
                  <a:pt x="7399603" y="761026"/>
                  <a:pt x="7399603" y="761026"/>
                  <a:pt x="7399603" y="761026"/>
                </a:cubicBezTo>
                <a:cubicBezTo>
                  <a:pt x="7312184" y="776392"/>
                  <a:pt x="7312184" y="776392"/>
                  <a:pt x="7312184" y="776392"/>
                </a:cubicBezTo>
                <a:cubicBezTo>
                  <a:pt x="7058386" y="820064"/>
                  <a:pt x="7058386" y="820064"/>
                  <a:pt x="7058386" y="820064"/>
                </a:cubicBezTo>
                <a:cubicBezTo>
                  <a:pt x="6811639" y="861310"/>
                  <a:pt x="6811639" y="861310"/>
                  <a:pt x="6811639" y="861310"/>
                </a:cubicBezTo>
                <a:cubicBezTo>
                  <a:pt x="6316734" y="943802"/>
                  <a:pt x="6316734" y="943802"/>
                  <a:pt x="6316734" y="943802"/>
                </a:cubicBezTo>
                <a:cubicBezTo>
                  <a:pt x="6419664" y="972108"/>
                  <a:pt x="6531052" y="911452"/>
                  <a:pt x="6636801" y="938140"/>
                </a:cubicBezTo>
                <a:cubicBezTo>
                  <a:pt x="6555022" y="951889"/>
                  <a:pt x="6378773" y="949463"/>
                  <a:pt x="6359034" y="994752"/>
                </a:cubicBezTo>
                <a:cubicBezTo>
                  <a:pt x="6174326" y="1012545"/>
                  <a:pt x="5975518" y="1035998"/>
                  <a:pt x="5744280" y="1062687"/>
                </a:cubicBezTo>
                <a:cubicBezTo>
                  <a:pt x="6085497" y="1051364"/>
                  <a:pt x="6360444" y="1006883"/>
                  <a:pt x="6704480" y="984239"/>
                </a:cubicBezTo>
                <a:cubicBezTo>
                  <a:pt x="6703070" y="989091"/>
                  <a:pt x="6700250" y="993135"/>
                  <a:pt x="6704480" y="999605"/>
                </a:cubicBezTo>
                <a:cubicBezTo>
                  <a:pt x="6741140" y="1010927"/>
                  <a:pt x="6818689" y="979386"/>
                  <a:pt x="6849709" y="997179"/>
                </a:cubicBezTo>
                <a:cubicBezTo>
                  <a:pt x="6880728" y="994752"/>
                  <a:pt x="6875088" y="982621"/>
                  <a:pt x="6900468" y="978577"/>
                </a:cubicBezTo>
                <a:cubicBezTo>
                  <a:pt x="6992117" y="976151"/>
                  <a:pt x="7079536" y="964020"/>
                  <a:pt x="7165545" y="950272"/>
                </a:cubicBezTo>
                <a:cubicBezTo>
                  <a:pt x="7292444" y="928435"/>
                  <a:pt x="7292444" y="928435"/>
                  <a:pt x="7292444" y="928435"/>
                </a:cubicBezTo>
                <a:cubicBezTo>
                  <a:pt x="7354483" y="918731"/>
                  <a:pt x="7354483" y="918731"/>
                  <a:pt x="7354483" y="918731"/>
                </a:cubicBezTo>
                <a:cubicBezTo>
                  <a:pt x="7379863" y="914687"/>
                  <a:pt x="7410883" y="909834"/>
                  <a:pt x="7437673" y="906599"/>
                </a:cubicBezTo>
                <a:cubicBezTo>
                  <a:pt x="7468692" y="893660"/>
                  <a:pt x="7461642" y="873441"/>
                  <a:pt x="7512402" y="882337"/>
                </a:cubicBezTo>
                <a:cubicBezTo>
                  <a:pt x="7513812" y="888807"/>
                  <a:pt x="7491252" y="890425"/>
                  <a:pt x="7477152" y="894468"/>
                </a:cubicBezTo>
                <a:cubicBezTo>
                  <a:pt x="7687240" y="861310"/>
                  <a:pt x="7687240" y="861310"/>
                  <a:pt x="7687240" y="861310"/>
                </a:cubicBezTo>
                <a:cubicBezTo>
                  <a:pt x="7867718" y="832195"/>
                  <a:pt x="7867718" y="832195"/>
                  <a:pt x="7867718" y="832195"/>
                </a:cubicBezTo>
                <a:cubicBezTo>
                  <a:pt x="7987567" y="811977"/>
                  <a:pt x="8106006" y="791758"/>
                  <a:pt x="8223034" y="770731"/>
                </a:cubicBezTo>
                <a:cubicBezTo>
                  <a:pt x="8455682" y="729485"/>
                  <a:pt x="8679870" y="685004"/>
                  <a:pt x="8894188" y="638906"/>
                </a:cubicBezTo>
                <a:cubicBezTo>
                  <a:pt x="9420112" y="524873"/>
                  <a:pt x="9922067" y="368786"/>
                  <a:pt x="10463501" y="186819"/>
                </a:cubicBezTo>
                <a:cubicBezTo>
                  <a:pt x="10287253" y="275781"/>
                  <a:pt x="10129334" y="333202"/>
                  <a:pt x="9947446" y="400327"/>
                </a:cubicBezTo>
                <a:cubicBezTo>
                  <a:pt x="9984106" y="422163"/>
                  <a:pt x="10056015" y="363125"/>
                  <a:pt x="10105365" y="385770"/>
                </a:cubicBezTo>
                <a:cubicBezTo>
                  <a:pt x="10109595" y="401136"/>
                  <a:pt x="10061655" y="388196"/>
                  <a:pt x="10077165" y="405180"/>
                </a:cubicBezTo>
                <a:cubicBezTo>
                  <a:pt x="10094085" y="409223"/>
                  <a:pt x="10116645" y="401136"/>
                  <a:pt x="10133564" y="402753"/>
                </a:cubicBezTo>
                <a:cubicBezTo>
                  <a:pt x="10140614" y="399518"/>
                  <a:pt x="10133564" y="397901"/>
                  <a:pt x="10129334" y="398710"/>
                </a:cubicBezTo>
                <a:cubicBezTo>
                  <a:pt x="10346472" y="342907"/>
                  <a:pt x="10649619" y="219978"/>
                  <a:pt x="10896367" y="117268"/>
                </a:cubicBezTo>
                <a:cubicBezTo>
                  <a:pt x="11109274" y="28306"/>
                  <a:pt x="11109274" y="28306"/>
                  <a:pt x="11109274" y="28306"/>
                </a:cubicBezTo>
                <a:cubicBezTo>
                  <a:pt x="11017626" y="79257"/>
                  <a:pt x="11017626" y="79257"/>
                  <a:pt x="11017626" y="79257"/>
                </a:cubicBezTo>
                <a:cubicBezTo>
                  <a:pt x="11021855" y="76022"/>
                  <a:pt x="11030315" y="72787"/>
                  <a:pt x="11038775" y="68743"/>
                </a:cubicBezTo>
                <a:lnTo>
                  <a:pt x="11037890" y="78133"/>
                </a:lnTo>
                <a:lnTo>
                  <a:pt x="11004230" y="91527"/>
                </a:lnTo>
                <a:cubicBezTo>
                  <a:pt x="10909056" y="129399"/>
                  <a:pt x="10909056" y="129399"/>
                  <a:pt x="10909056" y="129399"/>
                </a:cubicBezTo>
                <a:cubicBezTo>
                  <a:pt x="10868167" y="145574"/>
                  <a:pt x="10818818" y="158513"/>
                  <a:pt x="10814588" y="181967"/>
                </a:cubicBezTo>
                <a:cubicBezTo>
                  <a:pt x="10538230" y="276590"/>
                  <a:pt x="10194194" y="428633"/>
                  <a:pt x="9913607" y="519212"/>
                </a:cubicBezTo>
                <a:cubicBezTo>
                  <a:pt x="9865667" y="535387"/>
                  <a:pt x="9790938" y="532152"/>
                  <a:pt x="9764148" y="572589"/>
                </a:cubicBezTo>
                <a:cubicBezTo>
                  <a:pt x="9713389" y="570972"/>
                  <a:pt x="9678139" y="592808"/>
                  <a:pt x="9610460" y="609791"/>
                </a:cubicBezTo>
                <a:cubicBezTo>
                  <a:pt x="9637250" y="639715"/>
                  <a:pt x="9817728" y="572589"/>
                  <a:pt x="9905147" y="549136"/>
                </a:cubicBezTo>
                <a:cubicBezTo>
                  <a:pt x="9930526" y="547518"/>
                  <a:pt x="9953086" y="549944"/>
                  <a:pt x="9982696" y="540240"/>
                </a:cubicBezTo>
                <a:cubicBezTo>
                  <a:pt x="9988336" y="532152"/>
                  <a:pt x="9972826" y="534578"/>
                  <a:pt x="9985516" y="523256"/>
                </a:cubicBezTo>
                <a:cubicBezTo>
                  <a:pt x="10063065" y="534578"/>
                  <a:pt x="10116645" y="475540"/>
                  <a:pt x="10191374" y="486054"/>
                </a:cubicBezTo>
                <a:cubicBezTo>
                  <a:pt x="10228034" y="437529"/>
                  <a:pt x="10338012" y="461792"/>
                  <a:pt x="10378902" y="404371"/>
                </a:cubicBezTo>
                <a:cubicBezTo>
                  <a:pt x="10566430" y="346950"/>
                  <a:pt x="10776518" y="266076"/>
                  <a:pt x="10962636" y="180350"/>
                </a:cubicBezTo>
                <a:cubicBezTo>
                  <a:pt x="11158624" y="90579"/>
                  <a:pt x="11158624" y="90579"/>
                  <a:pt x="11158624" y="90579"/>
                </a:cubicBezTo>
                <a:cubicBezTo>
                  <a:pt x="11074025" y="144765"/>
                  <a:pt x="11074025" y="144765"/>
                  <a:pt x="11074025" y="144765"/>
                </a:cubicBezTo>
                <a:cubicBezTo>
                  <a:pt x="11082485" y="139912"/>
                  <a:pt x="11093765" y="133442"/>
                  <a:pt x="11107864" y="126164"/>
                </a:cubicBezTo>
                <a:cubicBezTo>
                  <a:pt x="11168494" y="93005"/>
                  <a:pt x="11253093" y="25071"/>
                  <a:pt x="1139409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>
            <a:off x="7281300" y="1303475"/>
            <a:ext cx="2582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Agenda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7310857" y="2261745"/>
            <a:ext cx="21819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15 mins + Questions</a:t>
            </a:r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7281303" y="3053253"/>
            <a:ext cx="3954000" cy="21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Changes in marketing and sales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What’s working, what’s not working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Challenges &amp; Opportunities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Key items to put in place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/>
          <p:nvPr/>
        </p:nvSpPr>
        <p:spPr>
          <a:xfrm>
            <a:off x="7805086" y="1773359"/>
            <a:ext cx="697472" cy="685385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7805086" y="2654941"/>
            <a:ext cx="697472" cy="685385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5"/>
          <p:cNvSpPr/>
          <p:nvPr/>
        </p:nvSpPr>
        <p:spPr>
          <a:xfrm>
            <a:off x="7805086" y="3536523"/>
            <a:ext cx="697472" cy="685385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5"/>
          <p:cNvSpPr/>
          <p:nvPr/>
        </p:nvSpPr>
        <p:spPr>
          <a:xfrm>
            <a:off x="7805086" y="4418105"/>
            <a:ext cx="697472" cy="685385"/>
          </a:xfrm>
          <a:custGeom>
            <a:rect b="b" l="l" r="r" t="t"/>
            <a:pathLst>
              <a:path extrusionOk="0" h="1533" w="1560">
                <a:moveTo>
                  <a:pt x="1558" y="832"/>
                </a:moveTo>
                <a:cubicBezTo>
                  <a:pt x="1557" y="839"/>
                  <a:pt x="1556" y="837"/>
                  <a:pt x="1556" y="842"/>
                </a:cubicBezTo>
                <a:cubicBezTo>
                  <a:pt x="1556" y="843"/>
                  <a:pt x="1557" y="835"/>
                  <a:pt x="1556" y="835"/>
                </a:cubicBezTo>
                <a:cubicBezTo>
                  <a:pt x="1556" y="838"/>
                  <a:pt x="1556" y="840"/>
                  <a:pt x="1555" y="842"/>
                </a:cubicBezTo>
                <a:cubicBezTo>
                  <a:pt x="1555" y="843"/>
                  <a:pt x="1556" y="841"/>
                  <a:pt x="1556" y="844"/>
                </a:cubicBezTo>
                <a:cubicBezTo>
                  <a:pt x="1555" y="848"/>
                  <a:pt x="1553" y="853"/>
                  <a:pt x="1552" y="856"/>
                </a:cubicBezTo>
                <a:cubicBezTo>
                  <a:pt x="1554" y="843"/>
                  <a:pt x="1555" y="845"/>
                  <a:pt x="1556" y="834"/>
                </a:cubicBezTo>
                <a:cubicBezTo>
                  <a:pt x="1556" y="837"/>
                  <a:pt x="1556" y="832"/>
                  <a:pt x="1557" y="831"/>
                </a:cubicBezTo>
                <a:cubicBezTo>
                  <a:pt x="1558" y="825"/>
                  <a:pt x="1556" y="829"/>
                  <a:pt x="1557" y="823"/>
                </a:cubicBezTo>
                <a:cubicBezTo>
                  <a:pt x="1558" y="817"/>
                  <a:pt x="1558" y="822"/>
                  <a:pt x="1558" y="818"/>
                </a:cubicBezTo>
                <a:cubicBezTo>
                  <a:pt x="1558" y="815"/>
                  <a:pt x="1557" y="820"/>
                  <a:pt x="1557" y="817"/>
                </a:cubicBezTo>
                <a:cubicBezTo>
                  <a:pt x="1557" y="823"/>
                  <a:pt x="1556" y="825"/>
                  <a:pt x="1556" y="825"/>
                </a:cubicBezTo>
                <a:cubicBezTo>
                  <a:pt x="1556" y="817"/>
                  <a:pt x="1559" y="810"/>
                  <a:pt x="1558" y="805"/>
                </a:cubicBezTo>
                <a:cubicBezTo>
                  <a:pt x="1558" y="808"/>
                  <a:pt x="1557" y="811"/>
                  <a:pt x="1557" y="814"/>
                </a:cubicBezTo>
                <a:cubicBezTo>
                  <a:pt x="1557" y="813"/>
                  <a:pt x="1556" y="819"/>
                  <a:pt x="1556" y="813"/>
                </a:cubicBezTo>
                <a:cubicBezTo>
                  <a:pt x="1557" y="809"/>
                  <a:pt x="1557" y="807"/>
                  <a:pt x="1557" y="802"/>
                </a:cubicBezTo>
                <a:cubicBezTo>
                  <a:pt x="1556" y="807"/>
                  <a:pt x="1556" y="809"/>
                  <a:pt x="1555" y="814"/>
                </a:cubicBezTo>
                <a:cubicBezTo>
                  <a:pt x="1555" y="809"/>
                  <a:pt x="1554" y="815"/>
                  <a:pt x="1554" y="811"/>
                </a:cubicBezTo>
                <a:cubicBezTo>
                  <a:pt x="1554" y="808"/>
                  <a:pt x="1556" y="807"/>
                  <a:pt x="1555" y="803"/>
                </a:cubicBezTo>
                <a:cubicBezTo>
                  <a:pt x="1555" y="808"/>
                  <a:pt x="1555" y="804"/>
                  <a:pt x="1554" y="807"/>
                </a:cubicBezTo>
                <a:cubicBezTo>
                  <a:pt x="1553" y="813"/>
                  <a:pt x="1554" y="814"/>
                  <a:pt x="1553" y="816"/>
                </a:cubicBezTo>
                <a:cubicBezTo>
                  <a:pt x="1553" y="812"/>
                  <a:pt x="1555" y="801"/>
                  <a:pt x="1554" y="800"/>
                </a:cubicBezTo>
                <a:cubicBezTo>
                  <a:pt x="1554" y="803"/>
                  <a:pt x="1553" y="807"/>
                  <a:pt x="1552" y="808"/>
                </a:cubicBezTo>
                <a:cubicBezTo>
                  <a:pt x="1553" y="801"/>
                  <a:pt x="1552" y="800"/>
                  <a:pt x="1553" y="792"/>
                </a:cubicBezTo>
                <a:cubicBezTo>
                  <a:pt x="1553" y="795"/>
                  <a:pt x="1553" y="782"/>
                  <a:pt x="1554" y="781"/>
                </a:cubicBezTo>
                <a:cubicBezTo>
                  <a:pt x="1554" y="782"/>
                  <a:pt x="1553" y="788"/>
                  <a:pt x="1553" y="795"/>
                </a:cubicBezTo>
                <a:cubicBezTo>
                  <a:pt x="1554" y="792"/>
                  <a:pt x="1554" y="791"/>
                  <a:pt x="1555" y="795"/>
                </a:cubicBezTo>
                <a:cubicBezTo>
                  <a:pt x="1554" y="787"/>
                  <a:pt x="1555" y="784"/>
                  <a:pt x="1556" y="787"/>
                </a:cubicBezTo>
                <a:cubicBezTo>
                  <a:pt x="1555" y="778"/>
                  <a:pt x="1557" y="769"/>
                  <a:pt x="1556" y="754"/>
                </a:cubicBezTo>
                <a:cubicBezTo>
                  <a:pt x="1555" y="756"/>
                  <a:pt x="1556" y="749"/>
                  <a:pt x="1556" y="747"/>
                </a:cubicBezTo>
                <a:cubicBezTo>
                  <a:pt x="1556" y="747"/>
                  <a:pt x="1555" y="753"/>
                  <a:pt x="1555" y="748"/>
                </a:cubicBezTo>
                <a:cubicBezTo>
                  <a:pt x="1555" y="746"/>
                  <a:pt x="1555" y="745"/>
                  <a:pt x="1555" y="742"/>
                </a:cubicBezTo>
                <a:cubicBezTo>
                  <a:pt x="1554" y="743"/>
                  <a:pt x="1554" y="736"/>
                  <a:pt x="1554" y="736"/>
                </a:cubicBezTo>
                <a:cubicBezTo>
                  <a:pt x="1554" y="738"/>
                  <a:pt x="1554" y="740"/>
                  <a:pt x="1553" y="740"/>
                </a:cubicBezTo>
                <a:cubicBezTo>
                  <a:pt x="1554" y="734"/>
                  <a:pt x="1553" y="726"/>
                  <a:pt x="1553" y="722"/>
                </a:cubicBezTo>
                <a:cubicBezTo>
                  <a:pt x="1554" y="725"/>
                  <a:pt x="1556" y="721"/>
                  <a:pt x="1556" y="712"/>
                </a:cubicBezTo>
                <a:cubicBezTo>
                  <a:pt x="1556" y="715"/>
                  <a:pt x="1558" y="728"/>
                  <a:pt x="1558" y="722"/>
                </a:cubicBezTo>
                <a:cubicBezTo>
                  <a:pt x="1558" y="721"/>
                  <a:pt x="1557" y="719"/>
                  <a:pt x="1557" y="713"/>
                </a:cubicBezTo>
                <a:cubicBezTo>
                  <a:pt x="1557" y="713"/>
                  <a:pt x="1558" y="718"/>
                  <a:pt x="1558" y="713"/>
                </a:cubicBezTo>
                <a:cubicBezTo>
                  <a:pt x="1557" y="704"/>
                  <a:pt x="1556" y="711"/>
                  <a:pt x="1555" y="705"/>
                </a:cubicBezTo>
                <a:cubicBezTo>
                  <a:pt x="1555" y="708"/>
                  <a:pt x="1555" y="712"/>
                  <a:pt x="1555" y="711"/>
                </a:cubicBezTo>
                <a:cubicBezTo>
                  <a:pt x="1555" y="706"/>
                  <a:pt x="1554" y="705"/>
                  <a:pt x="1554" y="701"/>
                </a:cubicBezTo>
                <a:cubicBezTo>
                  <a:pt x="1553" y="699"/>
                  <a:pt x="1552" y="698"/>
                  <a:pt x="1552" y="697"/>
                </a:cubicBezTo>
                <a:cubicBezTo>
                  <a:pt x="1552" y="693"/>
                  <a:pt x="1552" y="689"/>
                  <a:pt x="1551" y="685"/>
                </a:cubicBezTo>
                <a:cubicBezTo>
                  <a:pt x="1551" y="685"/>
                  <a:pt x="1551" y="685"/>
                  <a:pt x="1551" y="683"/>
                </a:cubicBezTo>
                <a:cubicBezTo>
                  <a:pt x="1551" y="681"/>
                  <a:pt x="1550" y="678"/>
                  <a:pt x="1551" y="677"/>
                </a:cubicBezTo>
                <a:cubicBezTo>
                  <a:pt x="1551" y="676"/>
                  <a:pt x="1552" y="686"/>
                  <a:pt x="1552" y="684"/>
                </a:cubicBezTo>
                <a:cubicBezTo>
                  <a:pt x="1548" y="654"/>
                  <a:pt x="1549" y="630"/>
                  <a:pt x="1542" y="603"/>
                </a:cubicBezTo>
                <a:cubicBezTo>
                  <a:pt x="1542" y="602"/>
                  <a:pt x="1542" y="601"/>
                  <a:pt x="1542" y="599"/>
                </a:cubicBezTo>
                <a:cubicBezTo>
                  <a:pt x="1540" y="593"/>
                  <a:pt x="1539" y="580"/>
                  <a:pt x="1537" y="576"/>
                </a:cubicBezTo>
                <a:cubicBezTo>
                  <a:pt x="1538" y="576"/>
                  <a:pt x="1534" y="562"/>
                  <a:pt x="1533" y="558"/>
                </a:cubicBezTo>
                <a:cubicBezTo>
                  <a:pt x="1532" y="552"/>
                  <a:pt x="1530" y="544"/>
                  <a:pt x="1528" y="536"/>
                </a:cubicBezTo>
                <a:cubicBezTo>
                  <a:pt x="1525" y="529"/>
                  <a:pt x="1523" y="521"/>
                  <a:pt x="1521" y="513"/>
                </a:cubicBezTo>
                <a:cubicBezTo>
                  <a:pt x="1520" y="512"/>
                  <a:pt x="1519" y="508"/>
                  <a:pt x="1518" y="507"/>
                </a:cubicBezTo>
                <a:cubicBezTo>
                  <a:pt x="1519" y="507"/>
                  <a:pt x="1517" y="501"/>
                  <a:pt x="1518" y="505"/>
                </a:cubicBezTo>
                <a:cubicBezTo>
                  <a:pt x="1517" y="502"/>
                  <a:pt x="1516" y="500"/>
                  <a:pt x="1515" y="499"/>
                </a:cubicBezTo>
                <a:cubicBezTo>
                  <a:pt x="1515" y="497"/>
                  <a:pt x="1517" y="501"/>
                  <a:pt x="1516" y="498"/>
                </a:cubicBezTo>
                <a:cubicBezTo>
                  <a:pt x="1515" y="493"/>
                  <a:pt x="1514" y="494"/>
                  <a:pt x="1514" y="493"/>
                </a:cubicBezTo>
                <a:cubicBezTo>
                  <a:pt x="1512" y="488"/>
                  <a:pt x="1510" y="483"/>
                  <a:pt x="1511" y="487"/>
                </a:cubicBezTo>
                <a:cubicBezTo>
                  <a:pt x="1512" y="490"/>
                  <a:pt x="1512" y="490"/>
                  <a:pt x="1513" y="491"/>
                </a:cubicBezTo>
                <a:cubicBezTo>
                  <a:pt x="1513" y="492"/>
                  <a:pt x="1515" y="501"/>
                  <a:pt x="1517" y="504"/>
                </a:cubicBezTo>
                <a:cubicBezTo>
                  <a:pt x="1518" y="509"/>
                  <a:pt x="1519" y="516"/>
                  <a:pt x="1521" y="525"/>
                </a:cubicBezTo>
                <a:cubicBezTo>
                  <a:pt x="1524" y="533"/>
                  <a:pt x="1527" y="543"/>
                  <a:pt x="1529" y="553"/>
                </a:cubicBezTo>
                <a:cubicBezTo>
                  <a:pt x="1531" y="563"/>
                  <a:pt x="1534" y="578"/>
                  <a:pt x="1537" y="588"/>
                </a:cubicBezTo>
                <a:cubicBezTo>
                  <a:pt x="1537" y="590"/>
                  <a:pt x="1540" y="602"/>
                  <a:pt x="1540" y="607"/>
                </a:cubicBezTo>
                <a:cubicBezTo>
                  <a:pt x="1540" y="607"/>
                  <a:pt x="1541" y="607"/>
                  <a:pt x="1541" y="610"/>
                </a:cubicBezTo>
                <a:cubicBezTo>
                  <a:pt x="1543" y="622"/>
                  <a:pt x="1545" y="635"/>
                  <a:pt x="1546" y="647"/>
                </a:cubicBezTo>
                <a:cubicBezTo>
                  <a:pt x="1548" y="660"/>
                  <a:pt x="1549" y="673"/>
                  <a:pt x="1550" y="686"/>
                </a:cubicBezTo>
                <a:cubicBezTo>
                  <a:pt x="1551" y="686"/>
                  <a:pt x="1551" y="692"/>
                  <a:pt x="1551" y="696"/>
                </a:cubicBezTo>
                <a:cubicBezTo>
                  <a:pt x="1551" y="695"/>
                  <a:pt x="1550" y="694"/>
                  <a:pt x="1549" y="691"/>
                </a:cubicBezTo>
                <a:cubicBezTo>
                  <a:pt x="1550" y="697"/>
                  <a:pt x="1551" y="696"/>
                  <a:pt x="1551" y="701"/>
                </a:cubicBezTo>
                <a:cubicBezTo>
                  <a:pt x="1550" y="702"/>
                  <a:pt x="1550" y="696"/>
                  <a:pt x="1549" y="697"/>
                </a:cubicBezTo>
                <a:cubicBezTo>
                  <a:pt x="1549" y="699"/>
                  <a:pt x="1550" y="703"/>
                  <a:pt x="1549" y="702"/>
                </a:cubicBezTo>
                <a:cubicBezTo>
                  <a:pt x="1549" y="700"/>
                  <a:pt x="1549" y="697"/>
                  <a:pt x="1549" y="697"/>
                </a:cubicBezTo>
                <a:cubicBezTo>
                  <a:pt x="1548" y="699"/>
                  <a:pt x="1548" y="704"/>
                  <a:pt x="1548" y="705"/>
                </a:cubicBezTo>
                <a:cubicBezTo>
                  <a:pt x="1547" y="692"/>
                  <a:pt x="1546" y="695"/>
                  <a:pt x="1546" y="705"/>
                </a:cubicBezTo>
                <a:cubicBezTo>
                  <a:pt x="1545" y="703"/>
                  <a:pt x="1545" y="699"/>
                  <a:pt x="1544" y="694"/>
                </a:cubicBezTo>
                <a:cubicBezTo>
                  <a:pt x="1544" y="687"/>
                  <a:pt x="1545" y="693"/>
                  <a:pt x="1545" y="692"/>
                </a:cubicBezTo>
                <a:cubicBezTo>
                  <a:pt x="1544" y="678"/>
                  <a:pt x="1542" y="684"/>
                  <a:pt x="1543" y="690"/>
                </a:cubicBezTo>
                <a:cubicBezTo>
                  <a:pt x="1543" y="688"/>
                  <a:pt x="1542" y="684"/>
                  <a:pt x="1542" y="680"/>
                </a:cubicBezTo>
                <a:cubicBezTo>
                  <a:pt x="1542" y="682"/>
                  <a:pt x="1541" y="674"/>
                  <a:pt x="1541" y="675"/>
                </a:cubicBezTo>
                <a:cubicBezTo>
                  <a:pt x="1541" y="679"/>
                  <a:pt x="1541" y="682"/>
                  <a:pt x="1541" y="682"/>
                </a:cubicBezTo>
                <a:cubicBezTo>
                  <a:pt x="1541" y="680"/>
                  <a:pt x="1540" y="676"/>
                  <a:pt x="1540" y="674"/>
                </a:cubicBezTo>
                <a:cubicBezTo>
                  <a:pt x="1539" y="678"/>
                  <a:pt x="1538" y="675"/>
                  <a:pt x="1537" y="676"/>
                </a:cubicBezTo>
                <a:cubicBezTo>
                  <a:pt x="1537" y="680"/>
                  <a:pt x="1538" y="686"/>
                  <a:pt x="1537" y="687"/>
                </a:cubicBezTo>
                <a:cubicBezTo>
                  <a:pt x="1537" y="684"/>
                  <a:pt x="1536" y="684"/>
                  <a:pt x="1536" y="686"/>
                </a:cubicBezTo>
                <a:cubicBezTo>
                  <a:pt x="1536" y="683"/>
                  <a:pt x="1535" y="681"/>
                  <a:pt x="1535" y="680"/>
                </a:cubicBezTo>
                <a:cubicBezTo>
                  <a:pt x="1534" y="678"/>
                  <a:pt x="1535" y="684"/>
                  <a:pt x="1534" y="684"/>
                </a:cubicBezTo>
                <a:cubicBezTo>
                  <a:pt x="1534" y="679"/>
                  <a:pt x="1533" y="673"/>
                  <a:pt x="1533" y="670"/>
                </a:cubicBezTo>
                <a:cubicBezTo>
                  <a:pt x="1533" y="671"/>
                  <a:pt x="1532" y="669"/>
                  <a:pt x="1532" y="669"/>
                </a:cubicBezTo>
                <a:cubicBezTo>
                  <a:pt x="1532" y="668"/>
                  <a:pt x="1532" y="666"/>
                  <a:pt x="1532" y="664"/>
                </a:cubicBezTo>
                <a:cubicBezTo>
                  <a:pt x="1531" y="661"/>
                  <a:pt x="1531" y="658"/>
                  <a:pt x="1530" y="653"/>
                </a:cubicBezTo>
                <a:cubicBezTo>
                  <a:pt x="1531" y="657"/>
                  <a:pt x="1528" y="642"/>
                  <a:pt x="1530" y="648"/>
                </a:cubicBezTo>
                <a:cubicBezTo>
                  <a:pt x="1529" y="639"/>
                  <a:pt x="1529" y="646"/>
                  <a:pt x="1528" y="640"/>
                </a:cubicBezTo>
                <a:cubicBezTo>
                  <a:pt x="1528" y="635"/>
                  <a:pt x="1528" y="640"/>
                  <a:pt x="1527" y="633"/>
                </a:cubicBezTo>
                <a:cubicBezTo>
                  <a:pt x="1527" y="632"/>
                  <a:pt x="1526" y="628"/>
                  <a:pt x="1527" y="631"/>
                </a:cubicBezTo>
                <a:cubicBezTo>
                  <a:pt x="1526" y="621"/>
                  <a:pt x="1525" y="616"/>
                  <a:pt x="1523" y="608"/>
                </a:cubicBezTo>
                <a:cubicBezTo>
                  <a:pt x="1523" y="607"/>
                  <a:pt x="1522" y="606"/>
                  <a:pt x="1522" y="604"/>
                </a:cubicBezTo>
                <a:cubicBezTo>
                  <a:pt x="1520" y="597"/>
                  <a:pt x="1519" y="590"/>
                  <a:pt x="1517" y="580"/>
                </a:cubicBezTo>
                <a:cubicBezTo>
                  <a:pt x="1518" y="579"/>
                  <a:pt x="1512" y="554"/>
                  <a:pt x="1510" y="545"/>
                </a:cubicBezTo>
                <a:cubicBezTo>
                  <a:pt x="1510" y="545"/>
                  <a:pt x="1510" y="546"/>
                  <a:pt x="1509" y="544"/>
                </a:cubicBezTo>
                <a:cubicBezTo>
                  <a:pt x="1508" y="539"/>
                  <a:pt x="1509" y="539"/>
                  <a:pt x="1507" y="535"/>
                </a:cubicBezTo>
                <a:cubicBezTo>
                  <a:pt x="1506" y="534"/>
                  <a:pt x="1509" y="542"/>
                  <a:pt x="1508" y="541"/>
                </a:cubicBezTo>
                <a:cubicBezTo>
                  <a:pt x="1505" y="532"/>
                  <a:pt x="1500" y="517"/>
                  <a:pt x="1497" y="507"/>
                </a:cubicBezTo>
                <a:cubicBezTo>
                  <a:pt x="1499" y="513"/>
                  <a:pt x="1501" y="516"/>
                  <a:pt x="1500" y="513"/>
                </a:cubicBezTo>
                <a:cubicBezTo>
                  <a:pt x="1499" y="509"/>
                  <a:pt x="1497" y="507"/>
                  <a:pt x="1495" y="501"/>
                </a:cubicBezTo>
                <a:cubicBezTo>
                  <a:pt x="1496" y="502"/>
                  <a:pt x="1496" y="502"/>
                  <a:pt x="1497" y="503"/>
                </a:cubicBezTo>
                <a:cubicBezTo>
                  <a:pt x="1494" y="494"/>
                  <a:pt x="1490" y="485"/>
                  <a:pt x="1488" y="478"/>
                </a:cubicBezTo>
                <a:cubicBezTo>
                  <a:pt x="1488" y="478"/>
                  <a:pt x="1489" y="480"/>
                  <a:pt x="1489" y="481"/>
                </a:cubicBezTo>
                <a:cubicBezTo>
                  <a:pt x="1494" y="493"/>
                  <a:pt x="1500" y="512"/>
                  <a:pt x="1502" y="518"/>
                </a:cubicBezTo>
                <a:cubicBezTo>
                  <a:pt x="1501" y="512"/>
                  <a:pt x="1498" y="505"/>
                  <a:pt x="1496" y="498"/>
                </a:cubicBezTo>
                <a:cubicBezTo>
                  <a:pt x="1493" y="491"/>
                  <a:pt x="1491" y="483"/>
                  <a:pt x="1488" y="476"/>
                </a:cubicBezTo>
                <a:cubicBezTo>
                  <a:pt x="1489" y="475"/>
                  <a:pt x="1478" y="454"/>
                  <a:pt x="1477" y="449"/>
                </a:cubicBezTo>
                <a:cubicBezTo>
                  <a:pt x="1470" y="432"/>
                  <a:pt x="1456" y="403"/>
                  <a:pt x="1450" y="391"/>
                </a:cubicBezTo>
                <a:cubicBezTo>
                  <a:pt x="1451" y="392"/>
                  <a:pt x="1451" y="393"/>
                  <a:pt x="1451" y="392"/>
                </a:cubicBezTo>
                <a:cubicBezTo>
                  <a:pt x="1449" y="388"/>
                  <a:pt x="1447" y="385"/>
                  <a:pt x="1446" y="383"/>
                </a:cubicBezTo>
                <a:cubicBezTo>
                  <a:pt x="1447" y="385"/>
                  <a:pt x="1448" y="387"/>
                  <a:pt x="1447" y="387"/>
                </a:cubicBezTo>
                <a:cubicBezTo>
                  <a:pt x="1442" y="376"/>
                  <a:pt x="1440" y="373"/>
                  <a:pt x="1436" y="366"/>
                </a:cubicBezTo>
                <a:cubicBezTo>
                  <a:pt x="1437" y="367"/>
                  <a:pt x="1438" y="368"/>
                  <a:pt x="1438" y="369"/>
                </a:cubicBezTo>
                <a:cubicBezTo>
                  <a:pt x="1433" y="360"/>
                  <a:pt x="1433" y="359"/>
                  <a:pt x="1427" y="350"/>
                </a:cubicBezTo>
                <a:cubicBezTo>
                  <a:pt x="1428" y="352"/>
                  <a:pt x="1430" y="356"/>
                  <a:pt x="1427" y="351"/>
                </a:cubicBezTo>
                <a:cubicBezTo>
                  <a:pt x="1427" y="351"/>
                  <a:pt x="1425" y="346"/>
                  <a:pt x="1424" y="344"/>
                </a:cubicBezTo>
                <a:cubicBezTo>
                  <a:pt x="1422" y="342"/>
                  <a:pt x="1425" y="348"/>
                  <a:pt x="1421" y="342"/>
                </a:cubicBezTo>
                <a:cubicBezTo>
                  <a:pt x="1415" y="333"/>
                  <a:pt x="1415" y="333"/>
                  <a:pt x="1408" y="323"/>
                </a:cubicBezTo>
                <a:cubicBezTo>
                  <a:pt x="1409" y="323"/>
                  <a:pt x="1403" y="314"/>
                  <a:pt x="1406" y="318"/>
                </a:cubicBezTo>
                <a:cubicBezTo>
                  <a:pt x="1400" y="309"/>
                  <a:pt x="1398" y="306"/>
                  <a:pt x="1394" y="302"/>
                </a:cubicBezTo>
                <a:cubicBezTo>
                  <a:pt x="1396" y="304"/>
                  <a:pt x="1392" y="298"/>
                  <a:pt x="1396" y="302"/>
                </a:cubicBezTo>
                <a:cubicBezTo>
                  <a:pt x="1394" y="299"/>
                  <a:pt x="1394" y="299"/>
                  <a:pt x="1392" y="297"/>
                </a:cubicBezTo>
                <a:cubicBezTo>
                  <a:pt x="1392" y="298"/>
                  <a:pt x="1394" y="301"/>
                  <a:pt x="1390" y="296"/>
                </a:cubicBezTo>
                <a:cubicBezTo>
                  <a:pt x="1385" y="288"/>
                  <a:pt x="1378" y="280"/>
                  <a:pt x="1371" y="272"/>
                </a:cubicBezTo>
                <a:cubicBezTo>
                  <a:pt x="1368" y="268"/>
                  <a:pt x="1365" y="264"/>
                  <a:pt x="1362" y="261"/>
                </a:cubicBezTo>
                <a:cubicBezTo>
                  <a:pt x="1359" y="257"/>
                  <a:pt x="1357" y="255"/>
                  <a:pt x="1354" y="252"/>
                </a:cubicBezTo>
                <a:cubicBezTo>
                  <a:pt x="1354" y="252"/>
                  <a:pt x="1355" y="252"/>
                  <a:pt x="1356" y="253"/>
                </a:cubicBezTo>
                <a:cubicBezTo>
                  <a:pt x="1350" y="246"/>
                  <a:pt x="1350" y="246"/>
                  <a:pt x="1350" y="246"/>
                </a:cubicBezTo>
                <a:cubicBezTo>
                  <a:pt x="1350" y="248"/>
                  <a:pt x="1349" y="247"/>
                  <a:pt x="1346" y="243"/>
                </a:cubicBezTo>
                <a:cubicBezTo>
                  <a:pt x="1349" y="245"/>
                  <a:pt x="1344" y="240"/>
                  <a:pt x="1344" y="239"/>
                </a:cubicBezTo>
                <a:cubicBezTo>
                  <a:pt x="1350" y="244"/>
                  <a:pt x="1354" y="250"/>
                  <a:pt x="1360" y="258"/>
                </a:cubicBezTo>
                <a:cubicBezTo>
                  <a:pt x="1364" y="260"/>
                  <a:pt x="1378" y="278"/>
                  <a:pt x="1380" y="281"/>
                </a:cubicBezTo>
                <a:cubicBezTo>
                  <a:pt x="1376" y="275"/>
                  <a:pt x="1359" y="254"/>
                  <a:pt x="1354" y="249"/>
                </a:cubicBezTo>
                <a:cubicBezTo>
                  <a:pt x="1350" y="245"/>
                  <a:pt x="1347" y="241"/>
                  <a:pt x="1343" y="237"/>
                </a:cubicBezTo>
                <a:cubicBezTo>
                  <a:pt x="1340" y="232"/>
                  <a:pt x="1336" y="228"/>
                  <a:pt x="1331" y="223"/>
                </a:cubicBezTo>
                <a:cubicBezTo>
                  <a:pt x="1332" y="224"/>
                  <a:pt x="1328" y="221"/>
                  <a:pt x="1327" y="220"/>
                </a:cubicBezTo>
                <a:cubicBezTo>
                  <a:pt x="1326" y="220"/>
                  <a:pt x="1329" y="223"/>
                  <a:pt x="1328" y="223"/>
                </a:cubicBezTo>
                <a:cubicBezTo>
                  <a:pt x="1333" y="228"/>
                  <a:pt x="1331" y="224"/>
                  <a:pt x="1334" y="228"/>
                </a:cubicBezTo>
                <a:cubicBezTo>
                  <a:pt x="1332" y="228"/>
                  <a:pt x="1339" y="234"/>
                  <a:pt x="1338" y="234"/>
                </a:cubicBezTo>
                <a:cubicBezTo>
                  <a:pt x="1332" y="227"/>
                  <a:pt x="1324" y="218"/>
                  <a:pt x="1321" y="217"/>
                </a:cubicBezTo>
                <a:cubicBezTo>
                  <a:pt x="1319" y="215"/>
                  <a:pt x="1317" y="213"/>
                  <a:pt x="1315" y="211"/>
                </a:cubicBezTo>
                <a:cubicBezTo>
                  <a:pt x="1317" y="212"/>
                  <a:pt x="1317" y="212"/>
                  <a:pt x="1318" y="212"/>
                </a:cubicBezTo>
                <a:cubicBezTo>
                  <a:pt x="1311" y="205"/>
                  <a:pt x="1319" y="215"/>
                  <a:pt x="1311" y="207"/>
                </a:cubicBezTo>
                <a:cubicBezTo>
                  <a:pt x="1309" y="205"/>
                  <a:pt x="1309" y="204"/>
                  <a:pt x="1306" y="202"/>
                </a:cubicBezTo>
                <a:cubicBezTo>
                  <a:pt x="1302" y="198"/>
                  <a:pt x="1309" y="204"/>
                  <a:pt x="1306" y="201"/>
                </a:cubicBezTo>
                <a:cubicBezTo>
                  <a:pt x="1306" y="201"/>
                  <a:pt x="1297" y="193"/>
                  <a:pt x="1297" y="193"/>
                </a:cubicBezTo>
                <a:cubicBezTo>
                  <a:pt x="1297" y="192"/>
                  <a:pt x="1298" y="192"/>
                  <a:pt x="1300" y="194"/>
                </a:cubicBezTo>
                <a:cubicBezTo>
                  <a:pt x="1298" y="193"/>
                  <a:pt x="1308" y="201"/>
                  <a:pt x="1312" y="205"/>
                </a:cubicBezTo>
                <a:cubicBezTo>
                  <a:pt x="1313" y="206"/>
                  <a:pt x="1313" y="207"/>
                  <a:pt x="1316" y="210"/>
                </a:cubicBezTo>
                <a:cubicBezTo>
                  <a:pt x="1316" y="209"/>
                  <a:pt x="1323" y="216"/>
                  <a:pt x="1324" y="218"/>
                </a:cubicBezTo>
                <a:cubicBezTo>
                  <a:pt x="1324" y="216"/>
                  <a:pt x="1316" y="209"/>
                  <a:pt x="1313" y="206"/>
                </a:cubicBezTo>
                <a:cubicBezTo>
                  <a:pt x="1313" y="205"/>
                  <a:pt x="1318" y="210"/>
                  <a:pt x="1320" y="211"/>
                </a:cubicBezTo>
                <a:cubicBezTo>
                  <a:pt x="1315" y="206"/>
                  <a:pt x="1309" y="201"/>
                  <a:pt x="1307" y="199"/>
                </a:cubicBezTo>
                <a:cubicBezTo>
                  <a:pt x="1306" y="199"/>
                  <a:pt x="1298" y="190"/>
                  <a:pt x="1300" y="194"/>
                </a:cubicBezTo>
                <a:cubicBezTo>
                  <a:pt x="1304" y="197"/>
                  <a:pt x="1307" y="199"/>
                  <a:pt x="1308" y="201"/>
                </a:cubicBezTo>
                <a:cubicBezTo>
                  <a:pt x="1303" y="197"/>
                  <a:pt x="1300" y="193"/>
                  <a:pt x="1295" y="188"/>
                </a:cubicBezTo>
                <a:cubicBezTo>
                  <a:pt x="1293" y="188"/>
                  <a:pt x="1299" y="192"/>
                  <a:pt x="1297" y="192"/>
                </a:cubicBezTo>
                <a:cubicBezTo>
                  <a:pt x="1296" y="190"/>
                  <a:pt x="1296" y="190"/>
                  <a:pt x="1295" y="189"/>
                </a:cubicBezTo>
                <a:cubicBezTo>
                  <a:pt x="1288" y="183"/>
                  <a:pt x="1287" y="182"/>
                  <a:pt x="1281" y="177"/>
                </a:cubicBezTo>
                <a:cubicBezTo>
                  <a:pt x="1277" y="174"/>
                  <a:pt x="1284" y="179"/>
                  <a:pt x="1283" y="178"/>
                </a:cubicBezTo>
                <a:cubicBezTo>
                  <a:pt x="1281" y="177"/>
                  <a:pt x="1280" y="176"/>
                  <a:pt x="1279" y="175"/>
                </a:cubicBezTo>
                <a:cubicBezTo>
                  <a:pt x="1277" y="173"/>
                  <a:pt x="1274" y="171"/>
                  <a:pt x="1275" y="171"/>
                </a:cubicBezTo>
                <a:cubicBezTo>
                  <a:pt x="1274" y="170"/>
                  <a:pt x="1280" y="175"/>
                  <a:pt x="1279" y="174"/>
                </a:cubicBezTo>
                <a:cubicBezTo>
                  <a:pt x="1273" y="169"/>
                  <a:pt x="1272" y="168"/>
                  <a:pt x="1268" y="164"/>
                </a:cubicBezTo>
                <a:cubicBezTo>
                  <a:pt x="1265" y="162"/>
                  <a:pt x="1265" y="163"/>
                  <a:pt x="1261" y="160"/>
                </a:cubicBezTo>
                <a:cubicBezTo>
                  <a:pt x="1258" y="157"/>
                  <a:pt x="1258" y="157"/>
                  <a:pt x="1255" y="155"/>
                </a:cubicBezTo>
                <a:cubicBezTo>
                  <a:pt x="1253" y="153"/>
                  <a:pt x="1244" y="147"/>
                  <a:pt x="1238" y="142"/>
                </a:cubicBezTo>
                <a:cubicBezTo>
                  <a:pt x="1236" y="141"/>
                  <a:pt x="1233" y="139"/>
                  <a:pt x="1231" y="138"/>
                </a:cubicBezTo>
                <a:cubicBezTo>
                  <a:pt x="1238" y="143"/>
                  <a:pt x="1241" y="145"/>
                  <a:pt x="1244" y="148"/>
                </a:cubicBezTo>
                <a:cubicBezTo>
                  <a:pt x="1242" y="146"/>
                  <a:pt x="1240" y="145"/>
                  <a:pt x="1239" y="145"/>
                </a:cubicBezTo>
                <a:cubicBezTo>
                  <a:pt x="1243" y="148"/>
                  <a:pt x="1244" y="148"/>
                  <a:pt x="1247" y="150"/>
                </a:cubicBezTo>
                <a:cubicBezTo>
                  <a:pt x="1245" y="150"/>
                  <a:pt x="1255" y="156"/>
                  <a:pt x="1257" y="158"/>
                </a:cubicBezTo>
                <a:cubicBezTo>
                  <a:pt x="1256" y="158"/>
                  <a:pt x="1254" y="157"/>
                  <a:pt x="1255" y="158"/>
                </a:cubicBezTo>
                <a:cubicBezTo>
                  <a:pt x="1263" y="163"/>
                  <a:pt x="1275" y="173"/>
                  <a:pt x="1280" y="178"/>
                </a:cubicBezTo>
                <a:cubicBezTo>
                  <a:pt x="1279" y="177"/>
                  <a:pt x="1283" y="180"/>
                  <a:pt x="1286" y="182"/>
                </a:cubicBezTo>
                <a:cubicBezTo>
                  <a:pt x="1289" y="185"/>
                  <a:pt x="1291" y="188"/>
                  <a:pt x="1288" y="186"/>
                </a:cubicBezTo>
                <a:cubicBezTo>
                  <a:pt x="1295" y="192"/>
                  <a:pt x="1290" y="187"/>
                  <a:pt x="1295" y="191"/>
                </a:cubicBezTo>
                <a:cubicBezTo>
                  <a:pt x="1295" y="192"/>
                  <a:pt x="1297" y="194"/>
                  <a:pt x="1297" y="194"/>
                </a:cubicBezTo>
                <a:cubicBezTo>
                  <a:pt x="1291" y="189"/>
                  <a:pt x="1286" y="185"/>
                  <a:pt x="1281" y="181"/>
                </a:cubicBezTo>
                <a:cubicBezTo>
                  <a:pt x="1276" y="176"/>
                  <a:pt x="1272" y="172"/>
                  <a:pt x="1266" y="167"/>
                </a:cubicBezTo>
                <a:cubicBezTo>
                  <a:pt x="1262" y="164"/>
                  <a:pt x="1259" y="161"/>
                  <a:pt x="1256" y="159"/>
                </a:cubicBezTo>
                <a:cubicBezTo>
                  <a:pt x="1253" y="157"/>
                  <a:pt x="1251" y="155"/>
                  <a:pt x="1248" y="153"/>
                </a:cubicBezTo>
                <a:cubicBezTo>
                  <a:pt x="1248" y="153"/>
                  <a:pt x="1248" y="153"/>
                  <a:pt x="1248" y="153"/>
                </a:cubicBezTo>
                <a:cubicBezTo>
                  <a:pt x="1247" y="152"/>
                  <a:pt x="1232" y="141"/>
                  <a:pt x="1236" y="145"/>
                </a:cubicBezTo>
                <a:cubicBezTo>
                  <a:pt x="1240" y="147"/>
                  <a:pt x="1249" y="154"/>
                  <a:pt x="1249" y="155"/>
                </a:cubicBezTo>
                <a:cubicBezTo>
                  <a:pt x="1240" y="148"/>
                  <a:pt x="1235" y="144"/>
                  <a:pt x="1226" y="138"/>
                </a:cubicBezTo>
                <a:cubicBezTo>
                  <a:pt x="1228" y="139"/>
                  <a:pt x="1226" y="137"/>
                  <a:pt x="1223" y="135"/>
                </a:cubicBezTo>
                <a:cubicBezTo>
                  <a:pt x="1224" y="137"/>
                  <a:pt x="1214" y="130"/>
                  <a:pt x="1216" y="130"/>
                </a:cubicBezTo>
                <a:cubicBezTo>
                  <a:pt x="1210" y="126"/>
                  <a:pt x="1203" y="121"/>
                  <a:pt x="1195" y="117"/>
                </a:cubicBezTo>
                <a:cubicBezTo>
                  <a:pt x="1188" y="112"/>
                  <a:pt x="1180" y="107"/>
                  <a:pt x="1172" y="103"/>
                </a:cubicBezTo>
                <a:cubicBezTo>
                  <a:pt x="1171" y="102"/>
                  <a:pt x="1168" y="100"/>
                  <a:pt x="1165" y="98"/>
                </a:cubicBezTo>
                <a:cubicBezTo>
                  <a:pt x="1161" y="96"/>
                  <a:pt x="1158" y="94"/>
                  <a:pt x="1155" y="93"/>
                </a:cubicBezTo>
                <a:cubicBezTo>
                  <a:pt x="1155" y="93"/>
                  <a:pt x="1156" y="93"/>
                  <a:pt x="1157" y="93"/>
                </a:cubicBezTo>
                <a:cubicBezTo>
                  <a:pt x="1150" y="90"/>
                  <a:pt x="1149" y="89"/>
                  <a:pt x="1147" y="88"/>
                </a:cubicBezTo>
                <a:cubicBezTo>
                  <a:pt x="1141" y="85"/>
                  <a:pt x="1153" y="92"/>
                  <a:pt x="1149" y="90"/>
                </a:cubicBezTo>
                <a:cubicBezTo>
                  <a:pt x="1145" y="88"/>
                  <a:pt x="1139" y="85"/>
                  <a:pt x="1138" y="83"/>
                </a:cubicBezTo>
                <a:cubicBezTo>
                  <a:pt x="1132" y="80"/>
                  <a:pt x="1123" y="76"/>
                  <a:pt x="1114" y="72"/>
                </a:cubicBezTo>
                <a:cubicBezTo>
                  <a:pt x="1106" y="69"/>
                  <a:pt x="1097" y="65"/>
                  <a:pt x="1092" y="62"/>
                </a:cubicBezTo>
                <a:cubicBezTo>
                  <a:pt x="1087" y="61"/>
                  <a:pt x="1071" y="54"/>
                  <a:pt x="1058" y="50"/>
                </a:cubicBezTo>
                <a:cubicBezTo>
                  <a:pt x="1046" y="45"/>
                  <a:pt x="1037" y="42"/>
                  <a:pt x="1047" y="45"/>
                </a:cubicBezTo>
                <a:cubicBezTo>
                  <a:pt x="1037" y="41"/>
                  <a:pt x="1024" y="37"/>
                  <a:pt x="1016" y="35"/>
                </a:cubicBezTo>
                <a:cubicBezTo>
                  <a:pt x="1016" y="35"/>
                  <a:pt x="1015" y="35"/>
                  <a:pt x="1014" y="35"/>
                </a:cubicBezTo>
                <a:cubicBezTo>
                  <a:pt x="1014" y="35"/>
                  <a:pt x="1015" y="35"/>
                  <a:pt x="1016" y="35"/>
                </a:cubicBezTo>
                <a:cubicBezTo>
                  <a:pt x="1019" y="36"/>
                  <a:pt x="1011" y="34"/>
                  <a:pt x="1013" y="34"/>
                </a:cubicBezTo>
                <a:cubicBezTo>
                  <a:pt x="1008" y="33"/>
                  <a:pt x="1008" y="32"/>
                  <a:pt x="1005" y="31"/>
                </a:cubicBezTo>
                <a:cubicBezTo>
                  <a:pt x="1004" y="32"/>
                  <a:pt x="993" y="28"/>
                  <a:pt x="989" y="27"/>
                </a:cubicBezTo>
                <a:cubicBezTo>
                  <a:pt x="990" y="28"/>
                  <a:pt x="991" y="28"/>
                  <a:pt x="990" y="28"/>
                </a:cubicBezTo>
                <a:cubicBezTo>
                  <a:pt x="988" y="27"/>
                  <a:pt x="988" y="27"/>
                  <a:pt x="986" y="26"/>
                </a:cubicBezTo>
                <a:cubicBezTo>
                  <a:pt x="990" y="26"/>
                  <a:pt x="991" y="27"/>
                  <a:pt x="998" y="28"/>
                </a:cubicBezTo>
                <a:cubicBezTo>
                  <a:pt x="994" y="27"/>
                  <a:pt x="999" y="28"/>
                  <a:pt x="1000" y="28"/>
                </a:cubicBezTo>
                <a:cubicBezTo>
                  <a:pt x="995" y="26"/>
                  <a:pt x="991" y="25"/>
                  <a:pt x="988" y="25"/>
                </a:cubicBezTo>
                <a:cubicBezTo>
                  <a:pt x="985" y="24"/>
                  <a:pt x="982" y="23"/>
                  <a:pt x="980" y="23"/>
                </a:cubicBezTo>
                <a:cubicBezTo>
                  <a:pt x="976" y="22"/>
                  <a:pt x="972" y="21"/>
                  <a:pt x="962" y="19"/>
                </a:cubicBezTo>
                <a:cubicBezTo>
                  <a:pt x="961" y="19"/>
                  <a:pt x="971" y="21"/>
                  <a:pt x="971" y="21"/>
                </a:cubicBezTo>
                <a:cubicBezTo>
                  <a:pt x="968" y="21"/>
                  <a:pt x="965" y="20"/>
                  <a:pt x="963" y="19"/>
                </a:cubicBezTo>
                <a:cubicBezTo>
                  <a:pt x="963" y="20"/>
                  <a:pt x="964" y="20"/>
                  <a:pt x="966" y="21"/>
                </a:cubicBezTo>
                <a:cubicBezTo>
                  <a:pt x="966" y="20"/>
                  <a:pt x="972" y="22"/>
                  <a:pt x="973" y="22"/>
                </a:cubicBezTo>
                <a:cubicBezTo>
                  <a:pt x="976" y="23"/>
                  <a:pt x="980" y="23"/>
                  <a:pt x="979" y="24"/>
                </a:cubicBezTo>
                <a:cubicBezTo>
                  <a:pt x="976" y="23"/>
                  <a:pt x="970" y="22"/>
                  <a:pt x="972" y="23"/>
                </a:cubicBezTo>
                <a:cubicBezTo>
                  <a:pt x="976" y="24"/>
                  <a:pt x="980" y="24"/>
                  <a:pt x="982" y="25"/>
                </a:cubicBezTo>
                <a:cubicBezTo>
                  <a:pt x="973" y="24"/>
                  <a:pt x="950" y="18"/>
                  <a:pt x="937" y="17"/>
                </a:cubicBezTo>
                <a:cubicBezTo>
                  <a:pt x="934" y="16"/>
                  <a:pt x="925" y="14"/>
                  <a:pt x="916" y="13"/>
                </a:cubicBezTo>
                <a:cubicBezTo>
                  <a:pt x="908" y="11"/>
                  <a:pt x="900" y="11"/>
                  <a:pt x="900" y="11"/>
                </a:cubicBezTo>
                <a:cubicBezTo>
                  <a:pt x="897" y="10"/>
                  <a:pt x="898" y="11"/>
                  <a:pt x="895" y="10"/>
                </a:cubicBezTo>
                <a:cubicBezTo>
                  <a:pt x="900" y="10"/>
                  <a:pt x="914" y="12"/>
                  <a:pt x="914" y="11"/>
                </a:cubicBezTo>
                <a:cubicBezTo>
                  <a:pt x="906" y="11"/>
                  <a:pt x="894" y="10"/>
                  <a:pt x="901" y="10"/>
                </a:cubicBezTo>
                <a:cubicBezTo>
                  <a:pt x="896" y="9"/>
                  <a:pt x="897" y="10"/>
                  <a:pt x="893" y="9"/>
                </a:cubicBezTo>
                <a:cubicBezTo>
                  <a:pt x="892" y="8"/>
                  <a:pt x="892" y="8"/>
                  <a:pt x="892" y="8"/>
                </a:cubicBezTo>
                <a:cubicBezTo>
                  <a:pt x="896" y="9"/>
                  <a:pt x="909" y="10"/>
                  <a:pt x="903" y="9"/>
                </a:cubicBezTo>
                <a:cubicBezTo>
                  <a:pt x="900" y="9"/>
                  <a:pt x="891" y="8"/>
                  <a:pt x="888" y="7"/>
                </a:cubicBezTo>
                <a:cubicBezTo>
                  <a:pt x="887" y="7"/>
                  <a:pt x="881" y="7"/>
                  <a:pt x="876" y="6"/>
                </a:cubicBezTo>
                <a:cubicBezTo>
                  <a:pt x="870" y="6"/>
                  <a:pt x="865" y="5"/>
                  <a:pt x="863" y="5"/>
                </a:cubicBezTo>
                <a:cubicBezTo>
                  <a:pt x="863" y="5"/>
                  <a:pt x="865" y="5"/>
                  <a:pt x="867" y="5"/>
                </a:cubicBezTo>
                <a:cubicBezTo>
                  <a:pt x="870" y="5"/>
                  <a:pt x="873" y="5"/>
                  <a:pt x="876" y="5"/>
                </a:cubicBezTo>
                <a:cubicBezTo>
                  <a:pt x="879" y="6"/>
                  <a:pt x="882" y="6"/>
                  <a:pt x="883" y="6"/>
                </a:cubicBezTo>
                <a:cubicBezTo>
                  <a:pt x="885" y="6"/>
                  <a:pt x="885" y="7"/>
                  <a:pt x="883" y="7"/>
                </a:cubicBezTo>
                <a:cubicBezTo>
                  <a:pt x="892" y="8"/>
                  <a:pt x="884" y="6"/>
                  <a:pt x="888" y="7"/>
                </a:cubicBezTo>
                <a:cubicBezTo>
                  <a:pt x="891" y="7"/>
                  <a:pt x="894" y="8"/>
                  <a:pt x="897" y="8"/>
                </a:cubicBezTo>
                <a:cubicBezTo>
                  <a:pt x="894" y="7"/>
                  <a:pt x="885" y="6"/>
                  <a:pt x="876" y="5"/>
                </a:cubicBezTo>
                <a:cubicBezTo>
                  <a:pt x="866" y="4"/>
                  <a:pt x="856" y="3"/>
                  <a:pt x="850" y="3"/>
                </a:cubicBezTo>
                <a:cubicBezTo>
                  <a:pt x="843" y="2"/>
                  <a:pt x="821" y="3"/>
                  <a:pt x="817" y="1"/>
                </a:cubicBezTo>
                <a:cubicBezTo>
                  <a:pt x="813" y="1"/>
                  <a:pt x="804" y="1"/>
                  <a:pt x="801" y="1"/>
                </a:cubicBezTo>
                <a:cubicBezTo>
                  <a:pt x="795" y="1"/>
                  <a:pt x="798" y="1"/>
                  <a:pt x="792" y="1"/>
                </a:cubicBezTo>
                <a:cubicBezTo>
                  <a:pt x="782" y="1"/>
                  <a:pt x="784" y="1"/>
                  <a:pt x="778" y="0"/>
                </a:cubicBezTo>
                <a:cubicBezTo>
                  <a:pt x="779" y="1"/>
                  <a:pt x="764" y="1"/>
                  <a:pt x="759" y="1"/>
                </a:cubicBezTo>
                <a:cubicBezTo>
                  <a:pt x="759" y="1"/>
                  <a:pt x="762" y="1"/>
                  <a:pt x="762" y="1"/>
                </a:cubicBezTo>
                <a:cubicBezTo>
                  <a:pt x="756" y="1"/>
                  <a:pt x="754" y="2"/>
                  <a:pt x="748" y="2"/>
                </a:cubicBezTo>
                <a:cubicBezTo>
                  <a:pt x="744" y="2"/>
                  <a:pt x="758" y="1"/>
                  <a:pt x="751" y="1"/>
                </a:cubicBezTo>
                <a:cubicBezTo>
                  <a:pt x="745" y="2"/>
                  <a:pt x="742" y="1"/>
                  <a:pt x="739" y="3"/>
                </a:cubicBezTo>
                <a:cubicBezTo>
                  <a:pt x="736" y="3"/>
                  <a:pt x="735" y="2"/>
                  <a:pt x="733" y="2"/>
                </a:cubicBezTo>
                <a:cubicBezTo>
                  <a:pt x="729" y="3"/>
                  <a:pt x="696" y="8"/>
                  <a:pt x="700" y="6"/>
                </a:cubicBezTo>
                <a:cubicBezTo>
                  <a:pt x="668" y="12"/>
                  <a:pt x="620" y="21"/>
                  <a:pt x="591" y="30"/>
                </a:cubicBezTo>
                <a:cubicBezTo>
                  <a:pt x="592" y="30"/>
                  <a:pt x="591" y="29"/>
                  <a:pt x="596" y="28"/>
                </a:cubicBezTo>
                <a:cubicBezTo>
                  <a:pt x="596" y="28"/>
                  <a:pt x="599" y="28"/>
                  <a:pt x="603" y="26"/>
                </a:cubicBezTo>
                <a:cubicBezTo>
                  <a:pt x="600" y="27"/>
                  <a:pt x="598" y="27"/>
                  <a:pt x="599" y="27"/>
                </a:cubicBezTo>
                <a:cubicBezTo>
                  <a:pt x="604" y="25"/>
                  <a:pt x="610" y="24"/>
                  <a:pt x="612" y="23"/>
                </a:cubicBezTo>
                <a:cubicBezTo>
                  <a:pt x="607" y="24"/>
                  <a:pt x="595" y="28"/>
                  <a:pt x="591" y="29"/>
                </a:cubicBezTo>
                <a:cubicBezTo>
                  <a:pt x="591" y="29"/>
                  <a:pt x="592" y="29"/>
                  <a:pt x="587" y="31"/>
                </a:cubicBezTo>
                <a:cubicBezTo>
                  <a:pt x="589" y="29"/>
                  <a:pt x="580" y="33"/>
                  <a:pt x="577" y="34"/>
                </a:cubicBezTo>
                <a:cubicBezTo>
                  <a:pt x="581" y="32"/>
                  <a:pt x="577" y="33"/>
                  <a:pt x="574" y="34"/>
                </a:cubicBezTo>
                <a:cubicBezTo>
                  <a:pt x="578" y="33"/>
                  <a:pt x="575" y="34"/>
                  <a:pt x="573" y="35"/>
                </a:cubicBezTo>
                <a:cubicBezTo>
                  <a:pt x="566" y="37"/>
                  <a:pt x="563" y="36"/>
                  <a:pt x="558" y="39"/>
                </a:cubicBezTo>
                <a:cubicBezTo>
                  <a:pt x="558" y="39"/>
                  <a:pt x="566" y="36"/>
                  <a:pt x="564" y="37"/>
                </a:cubicBezTo>
                <a:cubicBezTo>
                  <a:pt x="562" y="39"/>
                  <a:pt x="553" y="41"/>
                  <a:pt x="548" y="43"/>
                </a:cubicBezTo>
                <a:cubicBezTo>
                  <a:pt x="547" y="44"/>
                  <a:pt x="539" y="48"/>
                  <a:pt x="530" y="52"/>
                </a:cubicBezTo>
                <a:cubicBezTo>
                  <a:pt x="537" y="49"/>
                  <a:pt x="532" y="50"/>
                  <a:pt x="532" y="50"/>
                </a:cubicBezTo>
                <a:cubicBezTo>
                  <a:pt x="522" y="54"/>
                  <a:pt x="515" y="57"/>
                  <a:pt x="505" y="60"/>
                </a:cubicBezTo>
                <a:cubicBezTo>
                  <a:pt x="508" y="59"/>
                  <a:pt x="521" y="53"/>
                  <a:pt x="516" y="55"/>
                </a:cubicBezTo>
                <a:cubicBezTo>
                  <a:pt x="508" y="59"/>
                  <a:pt x="506" y="59"/>
                  <a:pt x="510" y="57"/>
                </a:cubicBezTo>
                <a:cubicBezTo>
                  <a:pt x="503" y="61"/>
                  <a:pt x="502" y="60"/>
                  <a:pt x="496" y="64"/>
                </a:cubicBezTo>
                <a:cubicBezTo>
                  <a:pt x="496" y="63"/>
                  <a:pt x="494" y="64"/>
                  <a:pt x="494" y="64"/>
                </a:cubicBezTo>
                <a:cubicBezTo>
                  <a:pt x="494" y="64"/>
                  <a:pt x="496" y="62"/>
                  <a:pt x="500" y="61"/>
                </a:cubicBezTo>
                <a:cubicBezTo>
                  <a:pt x="494" y="63"/>
                  <a:pt x="492" y="63"/>
                  <a:pt x="485" y="66"/>
                </a:cubicBezTo>
                <a:cubicBezTo>
                  <a:pt x="484" y="67"/>
                  <a:pt x="492" y="63"/>
                  <a:pt x="488" y="66"/>
                </a:cubicBezTo>
                <a:cubicBezTo>
                  <a:pt x="481" y="69"/>
                  <a:pt x="482" y="69"/>
                  <a:pt x="477" y="71"/>
                </a:cubicBezTo>
                <a:cubicBezTo>
                  <a:pt x="477" y="70"/>
                  <a:pt x="468" y="75"/>
                  <a:pt x="465" y="77"/>
                </a:cubicBezTo>
                <a:cubicBezTo>
                  <a:pt x="471" y="72"/>
                  <a:pt x="479" y="70"/>
                  <a:pt x="482" y="67"/>
                </a:cubicBezTo>
                <a:cubicBezTo>
                  <a:pt x="478" y="69"/>
                  <a:pt x="472" y="72"/>
                  <a:pt x="473" y="71"/>
                </a:cubicBezTo>
                <a:cubicBezTo>
                  <a:pt x="475" y="70"/>
                  <a:pt x="478" y="68"/>
                  <a:pt x="480" y="67"/>
                </a:cubicBezTo>
                <a:cubicBezTo>
                  <a:pt x="483" y="66"/>
                  <a:pt x="485" y="65"/>
                  <a:pt x="486" y="64"/>
                </a:cubicBezTo>
                <a:cubicBezTo>
                  <a:pt x="477" y="68"/>
                  <a:pt x="471" y="72"/>
                  <a:pt x="468" y="72"/>
                </a:cubicBezTo>
                <a:cubicBezTo>
                  <a:pt x="466" y="74"/>
                  <a:pt x="455" y="78"/>
                  <a:pt x="450" y="82"/>
                </a:cubicBezTo>
                <a:cubicBezTo>
                  <a:pt x="446" y="83"/>
                  <a:pt x="450" y="81"/>
                  <a:pt x="447" y="82"/>
                </a:cubicBezTo>
                <a:cubicBezTo>
                  <a:pt x="443" y="85"/>
                  <a:pt x="440" y="86"/>
                  <a:pt x="439" y="87"/>
                </a:cubicBezTo>
                <a:cubicBezTo>
                  <a:pt x="443" y="85"/>
                  <a:pt x="440" y="87"/>
                  <a:pt x="438" y="88"/>
                </a:cubicBezTo>
                <a:cubicBezTo>
                  <a:pt x="438" y="88"/>
                  <a:pt x="433" y="91"/>
                  <a:pt x="428" y="93"/>
                </a:cubicBezTo>
                <a:cubicBezTo>
                  <a:pt x="429" y="92"/>
                  <a:pt x="425" y="94"/>
                  <a:pt x="426" y="94"/>
                </a:cubicBezTo>
                <a:cubicBezTo>
                  <a:pt x="418" y="98"/>
                  <a:pt x="411" y="102"/>
                  <a:pt x="405" y="106"/>
                </a:cubicBezTo>
                <a:cubicBezTo>
                  <a:pt x="398" y="110"/>
                  <a:pt x="392" y="113"/>
                  <a:pt x="385" y="118"/>
                </a:cubicBezTo>
                <a:cubicBezTo>
                  <a:pt x="384" y="119"/>
                  <a:pt x="386" y="116"/>
                  <a:pt x="382" y="119"/>
                </a:cubicBezTo>
                <a:cubicBezTo>
                  <a:pt x="380" y="121"/>
                  <a:pt x="376" y="124"/>
                  <a:pt x="372" y="126"/>
                </a:cubicBezTo>
                <a:cubicBezTo>
                  <a:pt x="372" y="126"/>
                  <a:pt x="372" y="126"/>
                  <a:pt x="372" y="126"/>
                </a:cubicBezTo>
                <a:cubicBezTo>
                  <a:pt x="373" y="126"/>
                  <a:pt x="374" y="125"/>
                  <a:pt x="374" y="125"/>
                </a:cubicBezTo>
                <a:cubicBezTo>
                  <a:pt x="373" y="125"/>
                  <a:pt x="372" y="126"/>
                  <a:pt x="371" y="127"/>
                </a:cubicBezTo>
                <a:cubicBezTo>
                  <a:pt x="371" y="127"/>
                  <a:pt x="370" y="127"/>
                  <a:pt x="370" y="127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68" y="129"/>
                  <a:pt x="366" y="130"/>
                  <a:pt x="364" y="132"/>
                </a:cubicBezTo>
                <a:cubicBezTo>
                  <a:pt x="361" y="133"/>
                  <a:pt x="359" y="135"/>
                  <a:pt x="358" y="136"/>
                </a:cubicBezTo>
                <a:cubicBezTo>
                  <a:pt x="355" y="138"/>
                  <a:pt x="353" y="139"/>
                  <a:pt x="351" y="140"/>
                </a:cubicBezTo>
                <a:cubicBezTo>
                  <a:pt x="352" y="140"/>
                  <a:pt x="353" y="139"/>
                  <a:pt x="353" y="139"/>
                </a:cubicBezTo>
                <a:cubicBezTo>
                  <a:pt x="353" y="139"/>
                  <a:pt x="355" y="137"/>
                  <a:pt x="356" y="137"/>
                </a:cubicBezTo>
                <a:cubicBezTo>
                  <a:pt x="350" y="140"/>
                  <a:pt x="357" y="134"/>
                  <a:pt x="347" y="141"/>
                </a:cubicBezTo>
                <a:cubicBezTo>
                  <a:pt x="347" y="142"/>
                  <a:pt x="352" y="138"/>
                  <a:pt x="351" y="139"/>
                </a:cubicBezTo>
                <a:cubicBezTo>
                  <a:pt x="346" y="143"/>
                  <a:pt x="345" y="143"/>
                  <a:pt x="341" y="146"/>
                </a:cubicBezTo>
                <a:cubicBezTo>
                  <a:pt x="339" y="147"/>
                  <a:pt x="336" y="150"/>
                  <a:pt x="341" y="147"/>
                </a:cubicBezTo>
                <a:cubicBezTo>
                  <a:pt x="341" y="146"/>
                  <a:pt x="345" y="144"/>
                  <a:pt x="348" y="142"/>
                </a:cubicBezTo>
                <a:cubicBezTo>
                  <a:pt x="343" y="147"/>
                  <a:pt x="334" y="153"/>
                  <a:pt x="334" y="152"/>
                </a:cubicBezTo>
                <a:cubicBezTo>
                  <a:pt x="330" y="156"/>
                  <a:pt x="334" y="153"/>
                  <a:pt x="332" y="155"/>
                </a:cubicBezTo>
                <a:cubicBezTo>
                  <a:pt x="328" y="158"/>
                  <a:pt x="324" y="161"/>
                  <a:pt x="320" y="164"/>
                </a:cubicBezTo>
                <a:cubicBezTo>
                  <a:pt x="316" y="167"/>
                  <a:pt x="313" y="170"/>
                  <a:pt x="309" y="173"/>
                </a:cubicBezTo>
                <a:cubicBezTo>
                  <a:pt x="304" y="177"/>
                  <a:pt x="299" y="181"/>
                  <a:pt x="295" y="185"/>
                </a:cubicBezTo>
                <a:cubicBezTo>
                  <a:pt x="295" y="185"/>
                  <a:pt x="295" y="185"/>
                  <a:pt x="295" y="185"/>
                </a:cubicBezTo>
                <a:cubicBezTo>
                  <a:pt x="292" y="188"/>
                  <a:pt x="289" y="190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7" y="193"/>
                  <a:pt x="273" y="203"/>
                  <a:pt x="271" y="207"/>
                </a:cubicBezTo>
                <a:cubicBezTo>
                  <a:pt x="269" y="209"/>
                  <a:pt x="267" y="210"/>
                  <a:pt x="266" y="211"/>
                </a:cubicBezTo>
                <a:cubicBezTo>
                  <a:pt x="275" y="202"/>
                  <a:pt x="281" y="196"/>
                  <a:pt x="288" y="190"/>
                </a:cubicBezTo>
                <a:cubicBezTo>
                  <a:pt x="294" y="184"/>
                  <a:pt x="301" y="178"/>
                  <a:pt x="310" y="170"/>
                </a:cubicBezTo>
                <a:cubicBezTo>
                  <a:pt x="310" y="169"/>
                  <a:pt x="303" y="175"/>
                  <a:pt x="302" y="176"/>
                </a:cubicBezTo>
                <a:cubicBezTo>
                  <a:pt x="304" y="174"/>
                  <a:pt x="307" y="172"/>
                  <a:pt x="311" y="169"/>
                </a:cubicBezTo>
                <a:cubicBezTo>
                  <a:pt x="311" y="168"/>
                  <a:pt x="308" y="170"/>
                  <a:pt x="306" y="172"/>
                </a:cubicBezTo>
                <a:cubicBezTo>
                  <a:pt x="319" y="159"/>
                  <a:pt x="332" y="149"/>
                  <a:pt x="345" y="138"/>
                </a:cubicBezTo>
                <a:cubicBezTo>
                  <a:pt x="353" y="133"/>
                  <a:pt x="360" y="128"/>
                  <a:pt x="368" y="122"/>
                </a:cubicBezTo>
                <a:cubicBezTo>
                  <a:pt x="372" y="120"/>
                  <a:pt x="375" y="117"/>
                  <a:pt x="379" y="115"/>
                </a:cubicBezTo>
                <a:cubicBezTo>
                  <a:pt x="383" y="112"/>
                  <a:pt x="387" y="110"/>
                  <a:pt x="391" y="108"/>
                </a:cubicBezTo>
                <a:cubicBezTo>
                  <a:pt x="408" y="96"/>
                  <a:pt x="427" y="85"/>
                  <a:pt x="445" y="75"/>
                </a:cubicBezTo>
                <a:cubicBezTo>
                  <a:pt x="454" y="70"/>
                  <a:pt x="463" y="66"/>
                  <a:pt x="472" y="61"/>
                </a:cubicBezTo>
                <a:cubicBezTo>
                  <a:pt x="481" y="56"/>
                  <a:pt x="490" y="52"/>
                  <a:pt x="499" y="48"/>
                </a:cubicBezTo>
                <a:cubicBezTo>
                  <a:pt x="509" y="42"/>
                  <a:pt x="523" y="37"/>
                  <a:pt x="537" y="31"/>
                </a:cubicBezTo>
                <a:cubicBezTo>
                  <a:pt x="544" y="28"/>
                  <a:pt x="551" y="26"/>
                  <a:pt x="558" y="24"/>
                </a:cubicBezTo>
                <a:cubicBezTo>
                  <a:pt x="565" y="21"/>
                  <a:pt x="572" y="19"/>
                  <a:pt x="579" y="17"/>
                </a:cubicBezTo>
                <a:cubicBezTo>
                  <a:pt x="567" y="19"/>
                  <a:pt x="540" y="30"/>
                  <a:pt x="526" y="35"/>
                </a:cubicBezTo>
                <a:cubicBezTo>
                  <a:pt x="527" y="34"/>
                  <a:pt x="527" y="33"/>
                  <a:pt x="528" y="32"/>
                </a:cubicBezTo>
                <a:cubicBezTo>
                  <a:pt x="518" y="36"/>
                  <a:pt x="508" y="39"/>
                  <a:pt x="502" y="41"/>
                </a:cubicBezTo>
                <a:cubicBezTo>
                  <a:pt x="493" y="45"/>
                  <a:pt x="483" y="50"/>
                  <a:pt x="474" y="53"/>
                </a:cubicBezTo>
                <a:cubicBezTo>
                  <a:pt x="465" y="58"/>
                  <a:pt x="457" y="61"/>
                  <a:pt x="451" y="64"/>
                </a:cubicBezTo>
                <a:cubicBezTo>
                  <a:pt x="446" y="66"/>
                  <a:pt x="448" y="66"/>
                  <a:pt x="443" y="68"/>
                </a:cubicBezTo>
                <a:cubicBezTo>
                  <a:pt x="443" y="68"/>
                  <a:pt x="440" y="70"/>
                  <a:pt x="440" y="69"/>
                </a:cubicBezTo>
                <a:cubicBezTo>
                  <a:pt x="436" y="72"/>
                  <a:pt x="430" y="75"/>
                  <a:pt x="427" y="76"/>
                </a:cubicBezTo>
                <a:cubicBezTo>
                  <a:pt x="418" y="82"/>
                  <a:pt x="418" y="81"/>
                  <a:pt x="408" y="87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399" y="92"/>
                  <a:pt x="391" y="97"/>
                  <a:pt x="384" y="101"/>
                </a:cubicBezTo>
                <a:cubicBezTo>
                  <a:pt x="380" y="103"/>
                  <a:pt x="377" y="105"/>
                  <a:pt x="373" y="108"/>
                </a:cubicBezTo>
                <a:cubicBezTo>
                  <a:pt x="370" y="110"/>
                  <a:pt x="366" y="113"/>
                  <a:pt x="362" y="116"/>
                </a:cubicBezTo>
                <a:cubicBezTo>
                  <a:pt x="362" y="115"/>
                  <a:pt x="360" y="117"/>
                  <a:pt x="360" y="116"/>
                </a:cubicBezTo>
                <a:cubicBezTo>
                  <a:pt x="351" y="123"/>
                  <a:pt x="347" y="126"/>
                  <a:pt x="343" y="128"/>
                </a:cubicBezTo>
                <a:cubicBezTo>
                  <a:pt x="330" y="138"/>
                  <a:pt x="319" y="146"/>
                  <a:pt x="307" y="155"/>
                </a:cubicBezTo>
                <a:cubicBezTo>
                  <a:pt x="302" y="160"/>
                  <a:pt x="296" y="165"/>
                  <a:pt x="290" y="170"/>
                </a:cubicBezTo>
                <a:cubicBezTo>
                  <a:pt x="288" y="172"/>
                  <a:pt x="285" y="175"/>
                  <a:pt x="282" y="177"/>
                </a:cubicBezTo>
                <a:cubicBezTo>
                  <a:pt x="279" y="180"/>
                  <a:pt x="276" y="183"/>
                  <a:pt x="273" y="186"/>
                </a:cubicBezTo>
                <a:cubicBezTo>
                  <a:pt x="272" y="187"/>
                  <a:pt x="270" y="188"/>
                  <a:pt x="268" y="190"/>
                </a:cubicBezTo>
                <a:cubicBezTo>
                  <a:pt x="264" y="194"/>
                  <a:pt x="257" y="201"/>
                  <a:pt x="250" y="208"/>
                </a:cubicBezTo>
                <a:cubicBezTo>
                  <a:pt x="244" y="215"/>
                  <a:pt x="237" y="222"/>
                  <a:pt x="233" y="226"/>
                </a:cubicBezTo>
                <a:cubicBezTo>
                  <a:pt x="231" y="228"/>
                  <a:pt x="230" y="230"/>
                  <a:pt x="229" y="232"/>
                </a:cubicBezTo>
                <a:cubicBezTo>
                  <a:pt x="226" y="236"/>
                  <a:pt x="232" y="229"/>
                  <a:pt x="226" y="235"/>
                </a:cubicBezTo>
                <a:cubicBezTo>
                  <a:pt x="224" y="237"/>
                  <a:pt x="225" y="236"/>
                  <a:pt x="226" y="235"/>
                </a:cubicBezTo>
                <a:cubicBezTo>
                  <a:pt x="225" y="237"/>
                  <a:pt x="223" y="238"/>
                  <a:pt x="222" y="239"/>
                </a:cubicBezTo>
                <a:cubicBezTo>
                  <a:pt x="223" y="239"/>
                  <a:pt x="223" y="238"/>
                  <a:pt x="224" y="238"/>
                </a:cubicBezTo>
                <a:cubicBezTo>
                  <a:pt x="223" y="239"/>
                  <a:pt x="223" y="239"/>
                  <a:pt x="222" y="240"/>
                </a:cubicBezTo>
                <a:cubicBezTo>
                  <a:pt x="224" y="239"/>
                  <a:pt x="217" y="247"/>
                  <a:pt x="213" y="251"/>
                </a:cubicBezTo>
                <a:cubicBezTo>
                  <a:pt x="211" y="255"/>
                  <a:pt x="206" y="260"/>
                  <a:pt x="202" y="266"/>
                </a:cubicBezTo>
                <a:cubicBezTo>
                  <a:pt x="198" y="272"/>
                  <a:pt x="194" y="278"/>
                  <a:pt x="192" y="281"/>
                </a:cubicBezTo>
                <a:cubicBezTo>
                  <a:pt x="191" y="283"/>
                  <a:pt x="190" y="284"/>
                  <a:pt x="188" y="286"/>
                </a:cubicBezTo>
                <a:cubicBezTo>
                  <a:pt x="185" y="290"/>
                  <a:pt x="182" y="293"/>
                  <a:pt x="180" y="295"/>
                </a:cubicBezTo>
                <a:cubicBezTo>
                  <a:pt x="181" y="295"/>
                  <a:pt x="176" y="300"/>
                  <a:pt x="177" y="299"/>
                </a:cubicBezTo>
                <a:cubicBezTo>
                  <a:pt x="179" y="298"/>
                  <a:pt x="181" y="296"/>
                  <a:pt x="183" y="293"/>
                </a:cubicBezTo>
                <a:cubicBezTo>
                  <a:pt x="182" y="294"/>
                  <a:pt x="182" y="294"/>
                  <a:pt x="182" y="294"/>
                </a:cubicBezTo>
                <a:cubicBezTo>
                  <a:pt x="181" y="296"/>
                  <a:pt x="180" y="298"/>
                  <a:pt x="179" y="299"/>
                </a:cubicBezTo>
                <a:cubicBezTo>
                  <a:pt x="179" y="299"/>
                  <a:pt x="179" y="298"/>
                  <a:pt x="179" y="298"/>
                </a:cubicBezTo>
                <a:cubicBezTo>
                  <a:pt x="176" y="303"/>
                  <a:pt x="172" y="307"/>
                  <a:pt x="171" y="309"/>
                </a:cubicBezTo>
                <a:cubicBezTo>
                  <a:pt x="173" y="306"/>
                  <a:pt x="176" y="303"/>
                  <a:pt x="178" y="301"/>
                </a:cubicBezTo>
                <a:cubicBezTo>
                  <a:pt x="177" y="302"/>
                  <a:pt x="176" y="304"/>
                  <a:pt x="175" y="305"/>
                </a:cubicBezTo>
                <a:cubicBezTo>
                  <a:pt x="173" y="307"/>
                  <a:pt x="172" y="309"/>
                  <a:pt x="171" y="311"/>
                </a:cubicBezTo>
                <a:cubicBezTo>
                  <a:pt x="167" y="316"/>
                  <a:pt x="163" y="321"/>
                  <a:pt x="160" y="326"/>
                </a:cubicBezTo>
                <a:cubicBezTo>
                  <a:pt x="155" y="333"/>
                  <a:pt x="151" y="339"/>
                  <a:pt x="146" y="346"/>
                </a:cubicBezTo>
                <a:cubicBezTo>
                  <a:pt x="149" y="342"/>
                  <a:pt x="145" y="348"/>
                  <a:pt x="147" y="346"/>
                </a:cubicBezTo>
                <a:cubicBezTo>
                  <a:pt x="155" y="334"/>
                  <a:pt x="159" y="327"/>
                  <a:pt x="166" y="320"/>
                </a:cubicBezTo>
                <a:cubicBezTo>
                  <a:pt x="165" y="320"/>
                  <a:pt x="166" y="318"/>
                  <a:pt x="169" y="315"/>
                </a:cubicBezTo>
                <a:cubicBezTo>
                  <a:pt x="169" y="315"/>
                  <a:pt x="169" y="315"/>
                  <a:pt x="169" y="315"/>
                </a:cubicBezTo>
                <a:cubicBezTo>
                  <a:pt x="168" y="317"/>
                  <a:pt x="166" y="320"/>
                  <a:pt x="165" y="323"/>
                </a:cubicBezTo>
                <a:cubicBezTo>
                  <a:pt x="163" y="324"/>
                  <a:pt x="161" y="328"/>
                  <a:pt x="160" y="330"/>
                </a:cubicBezTo>
                <a:cubicBezTo>
                  <a:pt x="163" y="327"/>
                  <a:pt x="164" y="325"/>
                  <a:pt x="165" y="326"/>
                </a:cubicBezTo>
                <a:cubicBezTo>
                  <a:pt x="163" y="327"/>
                  <a:pt x="164" y="328"/>
                  <a:pt x="162" y="330"/>
                </a:cubicBezTo>
                <a:cubicBezTo>
                  <a:pt x="161" y="330"/>
                  <a:pt x="163" y="328"/>
                  <a:pt x="162" y="329"/>
                </a:cubicBezTo>
                <a:cubicBezTo>
                  <a:pt x="159" y="335"/>
                  <a:pt x="158" y="336"/>
                  <a:pt x="155" y="341"/>
                </a:cubicBezTo>
                <a:cubicBezTo>
                  <a:pt x="161" y="332"/>
                  <a:pt x="152" y="348"/>
                  <a:pt x="151" y="350"/>
                </a:cubicBezTo>
                <a:cubicBezTo>
                  <a:pt x="153" y="346"/>
                  <a:pt x="158" y="339"/>
                  <a:pt x="160" y="335"/>
                </a:cubicBezTo>
                <a:cubicBezTo>
                  <a:pt x="160" y="335"/>
                  <a:pt x="161" y="334"/>
                  <a:pt x="160" y="336"/>
                </a:cubicBezTo>
                <a:cubicBezTo>
                  <a:pt x="154" y="346"/>
                  <a:pt x="148" y="354"/>
                  <a:pt x="141" y="365"/>
                </a:cubicBezTo>
                <a:cubicBezTo>
                  <a:pt x="140" y="368"/>
                  <a:pt x="144" y="362"/>
                  <a:pt x="139" y="371"/>
                </a:cubicBezTo>
                <a:cubicBezTo>
                  <a:pt x="138" y="371"/>
                  <a:pt x="134" y="378"/>
                  <a:pt x="137" y="371"/>
                </a:cubicBezTo>
                <a:cubicBezTo>
                  <a:pt x="133" y="379"/>
                  <a:pt x="134" y="378"/>
                  <a:pt x="130" y="384"/>
                </a:cubicBezTo>
                <a:cubicBezTo>
                  <a:pt x="130" y="384"/>
                  <a:pt x="130" y="384"/>
                  <a:pt x="130" y="384"/>
                </a:cubicBezTo>
                <a:cubicBezTo>
                  <a:pt x="127" y="389"/>
                  <a:pt x="129" y="387"/>
                  <a:pt x="126" y="392"/>
                </a:cubicBezTo>
                <a:cubicBezTo>
                  <a:pt x="121" y="399"/>
                  <a:pt x="117" y="405"/>
                  <a:pt x="113" y="411"/>
                </a:cubicBezTo>
                <a:cubicBezTo>
                  <a:pt x="116" y="407"/>
                  <a:pt x="118" y="403"/>
                  <a:pt x="120" y="399"/>
                </a:cubicBezTo>
                <a:cubicBezTo>
                  <a:pt x="122" y="395"/>
                  <a:pt x="124" y="391"/>
                  <a:pt x="126" y="389"/>
                </a:cubicBezTo>
                <a:cubicBezTo>
                  <a:pt x="124" y="392"/>
                  <a:pt x="121" y="397"/>
                  <a:pt x="121" y="398"/>
                </a:cubicBezTo>
                <a:cubicBezTo>
                  <a:pt x="126" y="390"/>
                  <a:pt x="126" y="388"/>
                  <a:pt x="131" y="381"/>
                </a:cubicBezTo>
                <a:cubicBezTo>
                  <a:pt x="134" y="374"/>
                  <a:pt x="138" y="367"/>
                  <a:pt x="142" y="361"/>
                </a:cubicBezTo>
                <a:cubicBezTo>
                  <a:pt x="146" y="356"/>
                  <a:pt x="149" y="350"/>
                  <a:pt x="151" y="347"/>
                </a:cubicBezTo>
                <a:cubicBezTo>
                  <a:pt x="147" y="353"/>
                  <a:pt x="142" y="359"/>
                  <a:pt x="139" y="364"/>
                </a:cubicBezTo>
                <a:cubicBezTo>
                  <a:pt x="136" y="368"/>
                  <a:pt x="134" y="371"/>
                  <a:pt x="133" y="374"/>
                </a:cubicBezTo>
                <a:cubicBezTo>
                  <a:pt x="134" y="372"/>
                  <a:pt x="137" y="366"/>
                  <a:pt x="137" y="367"/>
                </a:cubicBezTo>
                <a:cubicBezTo>
                  <a:pt x="137" y="368"/>
                  <a:pt x="137" y="369"/>
                  <a:pt x="134" y="373"/>
                </a:cubicBezTo>
                <a:cubicBezTo>
                  <a:pt x="130" y="379"/>
                  <a:pt x="131" y="379"/>
                  <a:pt x="125" y="389"/>
                </a:cubicBezTo>
                <a:cubicBezTo>
                  <a:pt x="127" y="384"/>
                  <a:pt x="119" y="397"/>
                  <a:pt x="124" y="389"/>
                </a:cubicBezTo>
                <a:cubicBezTo>
                  <a:pt x="122" y="391"/>
                  <a:pt x="120" y="394"/>
                  <a:pt x="119" y="397"/>
                </a:cubicBezTo>
                <a:cubicBezTo>
                  <a:pt x="117" y="400"/>
                  <a:pt x="116" y="403"/>
                  <a:pt x="115" y="403"/>
                </a:cubicBezTo>
                <a:cubicBezTo>
                  <a:pt x="116" y="402"/>
                  <a:pt x="117" y="399"/>
                  <a:pt x="118" y="397"/>
                </a:cubicBezTo>
                <a:cubicBezTo>
                  <a:pt x="120" y="394"/>
                  <a:pt x="121" y="393"/>
                  <a:pt x="121" y="392"/>
                </a:cubicBezTo>
                <a:cubicBezTo>
                  <a:pt x="118" y="397"/>
                  <a:pt x="124" y="386"/>
                  <a:pt x="120" y="392"/>
                </a:cubicBezTo>
                <a:cubicBezTo>
                  <a:pt x="116" y="400"/>
                  <a:pt x="114" y="402"/>
                  <a:pt x="110" y="410"/>
                </a:cubicBezTo>
                <a:cubicBezTo>
                  <a:pt x="110" y="410"/>
                  <a:pt x="111" y="408"/>
                  <a:pt x="110" y="409"/>
                </a:cubicBezTo>
                <a:cubicBezTo>
                  <a:pt x="108" y="414"/>
                  <a:pt x="108" y="413"/>
                  <a:pt x="106" y="417"/>
                </a:cubicBezTo>
                <a:cubicBezTo>
                  <a:pt x="106" y="418"/>
                  <a:pt x="110" y="411"/>
                  <a:pt x="110" y="412"/>
                </a:cubicBezTo>
                <a:cubicBezTo>
                  <a:pt x="105" y="420"/>
                  <a:pt x="102" y="426"/>
                  <a:pt x="100" y="431"/>
                </a:cubicBezTo>
                <a:cubicBezTo>
                  <a:pt x="98" y="435"/>
                  <a:pt x="96" y="438"/>
                  <a:pt x="93" y="443"/>
                </a:cubicBezTo>
                <a:cubicBezTo>
                  <a:pt x="94" y="441"/>
                  <a:pt x="96" y="438"/>
                  <a:pt x="95" y="438"/>
                </a:cubicBezTo>
                <a:cubicBezTo>
                  <a:pt x="94" y="440"/>
                  <a:pt x="94" y="441"/>
                  <a:pt x="93" y="441"/>
                </a:cubicBezTo>
                <a:cubicBezTo>
                  <a:pt x="89" y="449"/>
                  <a:pt x="89" y="452"/>
                  <a:pt x="87" y="456"/>
                </a:cubicBezTo>
                <a:cubicBezTo>
                  <a:pt x="85" y="461"/>
                  <a:pt x="82" y="466"/>
                  <a:pt x="79" y="472"/>
                </a:cubicBezTo>
                <a:cubicBezTo>
                  <a:pt x="80" y="472"/>
                  <a:pt x="80" y="472"/>
                  <a:pt x="80" y="471"/>
                </a:cubicBezTo>
                <a:cubicBezTo>
                  <a:pt x="80" y="469"/>
                  <a:pt x="77" y="478"/>
                  <a:pt x="77" y="476"/>
                </a:cubicBezTo>
                <a:cubicBezTo>
                  <a:pt x="78" y="472"/>
                  <a:pt x="80" y="469"/>
                  <a:pt x="80" y="467"/>
                </a:cubicBezTo>
                <a:cubicBezTo>
                  <a:pt x="78" y="472"/>
                  <a:pt x="76" y="473"/>
                  <a:pt x="76" y="475"/>
                </a:cubicBezTo>
                <a:cubicBezTo>
                  <a:pt x="77" y="474"/>
                  <a:pt x="76" y="476"/>
                  <a:pt x="75" y="480"/>
                </a:cubicBezTo>
                <a:cubicBezTo>
                  <a:pt x="74" y="483"/>
                  <a:pt x="72" y="487"/>
                  <a:pt x="72" y="489"/>
                </a:cubicBezTo>
                <a:cubicBezTo>
                  <a:pt x="73" y="487"/>
                  <a:pt x="77" y="476"/>
                  <a:pt x="76" y="481"/>
                </a:cubicBezTo>
                <a:cubicBezTo>
                  <a:pt x="76" y="478"/>
                  <a:pt x="77" y="478"/>
                  <a:pt x="78" y="476"/>
                </a:cubicBezTo>
                <a:cubicBezTo>
                  <a:pt x="75" y="481"/>
                  <a:pt x="73" y="487"/>
                  <a:pt x="71" y="492"/>
                </a:cubicBezTo>
                <a:cubicBezTo>
                  <a:pt x="70" y="494"/>
                  <a:pt x="69" y="497"/>
                  <a:pt x="68" y="499"/>
                </a:cubicBezTo>
                <a:cubicBezTo>
                  <a:pt x="68" y="499"/>
                  <a:pt x="68" y="499"/>
                  <a:pt x="68" y="499"/>
                </a:cubicBezTo>
                <a:cubicBezTo>
                  <a:pt x="67" y="500"/>
                  <a:pt x="67" y="501"/>
                  <a:pt x="67" y="502"/>
                </a:cubicBezTo>
                <a:cubicBezTo>
                  <a:pt x="65" y="506"/>
                  <a:pt x="63" y="511"/>
                  <a:pt x="62" y="516"/>
                </a:cubicBezTo>
                <a:cubicBezTo>
                  <a:pt x="61" y="516"/>
                  <a:pt x="61" y="516"/>
                  <a:pt x="61" y="518"/>
                </a:cubicBezTo>
                <a:cubicBezTo>
                  <a:pt x="60" y="518"/>
                  <a:pt x="60" y="519"/>
                  <a:pt x="60" y="520"/>
                </a:cubicBezTo>
                <a:cubicBezTo>
                  <a:pt x="58" y="525"/>
                  <a:pt x="57" y="530"/>
                  <a:pt x="55" y="536"/>
                </a:cubicBezTo>
                <a:cubicBezTo>
                  <a:pt x="55" y="536"/>
                  <a:pt x="55" y="536"/>
                  <a:pt x="55" y="536"/>
                </a:cubicBezTo>
                <a:cubicBezTo>
                  <a:pt x="57" y="528"/>
                  <a:pt x="58" y="524"/>
                  <a:pt x="61" y="513"/>
                </a:cubicBezTo>
                <a:cubicBezTo>
                  <a:pt x="62" y="511"/>
                  <a:pt x="62" y="507"/>
                  <a:pt x="60" y="515"/>
                </a:cubicBezTo>
                <a:cubicBezTo>
                  <a:pt x="60" y="516"/>
                  <a:pt x="60" y="517"/>
                  <a:pt x="58" y="523"/>
                </a:cubicBezTo>
                <a:cubicBezTo>
                  <a:pt x="56" y="529"/>
                  <a:pt x="52" y="542"/>
                  <a:pt x="50" y="551"/>
                </a:cubicBezTo>
                <a:cubicBezTo>
                  <a:pt x="51" y="548"/>
                  <a:pt x="50" y="549"/>
                  <a:pt x="52" y="545"/>
                </a:cubicBezTo>
                <a:cubicBezTo>
                  <a:pt x="52" y="545"/>
                  <a:pt x="52" y="544"/>
                  <a:pt x="52" y="544"/>
                </a:cubicBezTo>
                <a:cubicBezTo>
                  <a:pt x="52" y="544"/>
                  <a:pt x="52" y="545"/>
                  <a:pt x="52" y="544"/>
                </a:cubicBezTo>
                <a:cubicBezTo>
                  <a:pt x="52" y="546"/>
                  <a:pt x="51" y="548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1" y="550"/>
                  <a:pt x="51" y="550"/>
                  <a:pt x="51" y="550"/>
                </a:cubicBezTo>
                <a:cubicBezTo>
                  <a:pt x="50" y="555"/>
                  <a:pt x="49" y="561"/>
                  <a:pt x="48" y="566"/>
                </a:cubicBezTo>
                <a:cubicBezTo>
                  <a:pt x="46" y="575"/>
                  <a:pt x="46" y="570"/>
                  <a:pt x="43" y="581"/>
                </a:cubicBezTo>
                <a:cubicBezTo>
                  <a:pt x="44" y="583"/>
                  <a:pt x="42" y="592"/>
                  <a:pt x="40" y="601"/>
                </a:cubicBezTo>
                <a:cubicBezTo>
                  <a:pt x="40" y="602"/>
                  <a:pt x="40" y="602"/>
                  <a:pt x="40" y="602"/>
                </a:cubicBezTo>
                <a:cubicBezTo>
                  <a:pt x="39" y="608"/>
                  <a:pt x="37" y="612"/>
                  <a:pt x="37" y="620"/>
                </a:cubicBezTo>
                <a:cubicBezTo>
                  <a:pt x="37" y="620"/>
                  <a:pt x="37" y="621"/>
                  <a:pt x="36" y="622"/>
                </a:cubicBezTo>
                <a:cubicBezTo>
                  <a:pt x="36" y="618"/>
                  <a:pt x="41" y="591"/>
                  <a:pt x="41" y="595"/>
                </a:cubicBezTo>
                <a:cubicBezTo>
                  <a:pt x="42" y="589"/>
                  <a:pt x="42" y="584"/>
                  <a:pt x="43" y="579"/>
                </a:cubicBezTo>
                <a:cubicBezTo>
                  <a:pt x="45" y="574"/>
                  <a:pt x="46" y="568"/>
                  <a:pt x="48" y="561"/>
                </a:cubicBezTo>
                <a:cubicBezTo>
                  <a:pt x="47" y="563"/>
                  <a:pt x="48" y="556"/>
                  <a:pt x="47" y="561"/>
                </a:cubicBezTo>
                <a:cubicBezTo>
                  <a:pt x="46" y="569"/>
                  <a:pt x="43" y="578"/>
                  <a:pt x="42" y="583"/>
                </a:cubicBezTo>
                <a:cubicBezTo>
                  <a:pt x="42" y="586"/>
                  <a:pt x="39" y="602"/>
                  <a:pt x="38" y="606"/>
                </a:cubicBezTo>
                <a:cubicBezTo>
                  <a:pt x="38" y="601"/>
                  <a:pt x="39" y="597"/>
                  <a:pt x="39" y="597"/>
                </a:cubicBezTo>
                <a:cubicBezTo>
                  <a:pt x="36" y="607"/>
                  <a:pt x="35" y="610"/>
                  <a:pt x="35" y="619"/>
                </a:cubicBezTo>
                <a:cubicBezTo>
                  <a:pt x="36" y="614"/>
                  <a:pt x="36" y="608"/>
                  <a:pt x="37" y="604"/>
                </a:cubicBezTo>
                <a:cubicBezTo>
                  <a:pt x="38" y="605"/>
                  <a:pt x="37" y="607"/>
                  <a:pt x="37" y="609"/>
                </a:cubicBezTo>
                <a:cubicBezTo>
                  <a:pt x="36" y="613"/>
                  <a:pt x="36" y="615"/>
                  <a:pt x="35" y="621"/>
                </a:cubicBezTo>
                <a:cubicBezTo>
                  <a:pt x="34" y="620"/>
                  <a:pt x="34" y="628"/>
                  <a:pt x="33" y="630"/>
                </a:cubicBezTo>
                <a:cubicBezTo>
                  <a:pt x="33" y="634"/>
                  <a:pt x="34" y="627"/>
                  <a:pt x="33" y="633"/>
                </a:cubicBezTo>
                <a:cubicBezTo>
                  <a:pt x="32" y="641"/>
                  <a:pt x="32" y="645"/>
                  <a:pt x="31" y="652"/>
                </a:cubicBezTo>
                <a:cubicBezTo>
                  <a:pt x="30" y="650"/>
                  <a:pt x="31" y="645"/>
                  <a:pt x="31" y="644"/>
                </a:cubicBezTo>
                <a:cubicBezTo>
                  <a:pt x="30" y="650"/>
                  <a:pt x="31" y="648"/>
                  <a:pt x="30" y="654"/>
                </a:cubicBezTo>
                <a:cubicBezTo>
                  <a:pt x="30" y="654"/>
                  <a:pt x="29" y="658"/>
                  <a:pt x="29" y="661"/>
                </a:cubicBezTo>
                <a:cubicBezTo>
                  <a:pt x="29" y="669"/>
                  <a:pt x="27" y="685"/>
                  <a:pt x="28" y="692"/>
                </a:cubicBezTo>
                <a:cubicBezTo>
                  <a:pt x="28" y="692"/>
                  <a:pt x="28" y="694"/>
                  <a:pt x="27" y="696"/>
                </a:cubicBezTo>
                <a:cubicBezTo>
                  <a:pt x="27" y="697"/>
                  <a:pt x="27" y="697"/>
                  <a:pt x="27" y="698"/>
                </a:cubicBezTo>
                <a:cubicBezTo>
                  <a:pt x="27" y="697"/>
                  <a:pt x="27" y="696"/>
                  <a:pt x="27" y="696"/>
                </a:cubicBezTo>
                <a:cubicBezTo>
                  <a:pt x="27" y="697"/>
                  <a:pt x="27" y="699"/>
                  <a:pt x="27" y="700"/>
                </a:cubicBezTo>
                <a:cubicBezTo>
                  <a:pt x="26" y="703"/>
                  <a:pt x="26" y="706"/>
                  <a:pt x="27" y="706"/>
                </a:cubicBezTo>
                <a:cubicBezTo>
                  <a:pt x="26" y="714"/>
                  <a:pt x="26" y="720"/>
                  <a:pt x="27" y="719"/>
                </a:cubicBezTo>
                <a:cubicBezTo>
                  <a:pt x="27" y="726"/>
                  <a:pt x="26" y="731"/>
                  <a:pt x="27" y="737"/>
                </a:cubicBezTo>
                <a:cubicBezTo>
                  <a:pt x="27" y="736"/>
                  <a:pt x="27" y="733"/>
                  <a:pt x="27" y="733"/>
                </a:cubicBezTo>
                <a:cubicBezTo>
                  <a:pt x="27" y="737"/>
                  <a:pt x="27" y="737"/>
                  <a:pt x="27" y="740"/>
                </a:cubicBezTo>
                <a:cubicBezTo>
                  <a:pt x="26" y="742"/>
                  <a:pt x="27" y="757"/>
                  <a:pt x="27" y="763"/>
                </a:cubicBezTo>
                <a:cubicBezTo>
                  <a:pt x="28" y="760"/>
                  <a:pt x="28" y="770"/>
                  <a:pt x="28" y="771"/>
                </a:cubicBezTo>
                <a:cubicBezTo>
                  <a:pt x="28" y="766"/>
                  <a:pt x="28" y="760"/>
                  <a:pt x="28" y="754"/>
                </a:cubicBezTo>
                <a:cubicBezTo>
                  <a:pt x="28" y="751"/>
                  <a:pt x="28" y="749"/>
                  <a:pt x="28" y="747"/>
                </a:cubicBezTo>
                <a:cubicBezTo>
                  <a:pt x="28" y="745"/>
                  <a:pt x="28" y="745"/>
                  <a:pt x="28" y="751"/>
                </a:cubicBezTo>
                <a:cubicBezTo>
                  <a:pt x="28" y="751"/>
                  <a:pt x="28" y="751"/>
                  <a:pt x="29" y="750"/>
                </a:cubicBezTo>
                <a:cubicBezTo>
                  <a:pt x="29" y="755"/>
                  <a:pt x="29" y="760"/>
                  <a:pt x="29" y="767"/>
                </a:cubicBezTo>
                <a:cubicBezTo>
                  <a:pt x="29" y="767"/>
                  <a:pt x="28" y="758"/>
                  <a:pt x="28" y="766"/>
                </a:cubicBezTo>
                <a:cubicBezTo>
                  <a:pt x="30" y="771"/>
                  <a:pt x="29" y="784"/>
                  <a:pt x="31" y="791"/>
                </a:cubicBezTo>
                <a:cubicBezTo>
                  <a:pt x="30" y="783"/>
                  <a:pt x="30" y="772"/>
                  <a:pt x="31" y="771"/>
                </a:cubicBezTo>
                <a:cubicBezTo>
                  <a:pt x="30" y="771"/>
                  <a:pt x="30" y="769"/>
                  <a:pt x="30" y="766"/>
                </a:cubicBezTo>
                <a:cubicBezTo>
                  <a:pt x="30" y="766"/>
                  <a:pt x="30" y="767"/>
                  <a:pt x="30" y="767"/>
                </a:cubicBezTo>
                <a:cubicBezTo>
                  <a:pt x="32" y="766"/>
                  <a:pt x="33" y="768"/>
                  <a:pt x="32" y="776"/>
                </a:cubicBezTo>
                <a:cubicBezTo>
                  <a:pt x="32" y="774"/>
                  <a:pt x="33" y="774"/>
                  <a:pt x="33" y="774"/>
                </a:cubicBezTo>
                <a:cubicBezTo>
                  <a:pt x="33" y="771"/>
                  <a:pt x="33" y="764"/>
                  <a:pt x="33" y="762"/>
                </a:cubicBezTo>
                <a:cubicBezTo>
                  <a:pt x="34" y="765"/>
                  <a:pt x="33" y="765"/>
                  <a:pt x="33" y="770"/>
                </a:cubicBezTo>
                <a:cubicBezTo>
                  <a:pt x="34" y="768"/>
                  <a:pt x="33" y="776"/>
                  <a:pt x="34" y="774"/>
                </a:cubicBezTo>
                <a:cubicBezTo>
                  <a:pt x="34" y="768"/>
                  <a:pt x="34" y="763"/>
                  <a:pt x="35" y="762"/>
                </a:cubicBezTo>
                <a:cubicBezTo>
                  <a:pt x="35" y="760"/>
                  <a:pt x="35" y="758"/>
                  <a:pt x="35" y="756"/>
                </a:cubicBezTo>
                <a:cubicBezTo>
                  <a:pt x="35" y="763"/>
                  <a:pt x="36" y="771"/>
                  <a:pt x="36" y="774"/>
                </a:cubicBezTo>
                <a:cubicBezTo>
                  <a:pt x="37" y="779"/>
                  <a:pt x="35" y="755"/>
                  <a:pt x="35" y="748"/>
                </a:cubicBezTo>
                <a:cubicBezTo>
                  <a:pt x="35" y="748"/>
                  <a:pt x="35" y="748"/>
                  <a:pt x="36" y="748"/>
                </a:cubicBezTo>
                <a:cubicBezTo>
                  <a:pt x="36" y="754"/>
                  <a:pt x="36" y="753"/>
                  <a:pt x="36" y="756"/>
                </a:cubicBezTo>
                <a:cubicBezTo>
                  <a:pt x="36" y="760"/>
                  <a:pt x="36" y="761"/>
                  <a:pt x="36" y="765"/>
                </a:cubicBezTo>
                <a:cubicBezTo>
                  <a:pt x="37" y="765"/>
                  <a:pt x="36" y="758"/>
                  <a:pt x="36" y="755"/>
                </a:cubicBezTo>
                <a:cubicBezTo>
                  <a:pt x="36" y="751"/>
                  <a:pt x="36" y="750"/>
                  <a:pt x="36" y="745"/>
                </a:cubicBezTo>
                <a:cubicBezTo>
                  <a:pt x="36" y="741"/>
                  <a:pt x="36" y="737"/>
                  <a:pt x="36" y="731"/>
                </a:cubicBezTo>
                <a:cubicBezTo>
                  <a:pt x="36" y="725"/>
                  <a:pt x="37" y="719"/>
                  <a:pt x="37" y="713"/>
                </a:cubicBezTo>
                <a:cubicBezTo>
                  <a:pt x="37" y="713"/>
                  <a:pt x="37" y="712"/>
                  <a:pt x="37" y="711"/>
                </a:cubicBezTo>
                <a:cubicBezTo>
                  <a:pt x="38" y="714"/>
                  <a:pt x="37" y="716"/>
                  <a:pt x="38" y="718"/>
                </a:cubicBezTo>
                <a:cubicBezTo>
                  <a:pt x="37" y="723"/>
                  <a:pt x="38" y="723"/>
                  <a:pt x="37" y="727"/>
                </a:cubicBezTo>
                <a:cubicBezTo>
                  <a:pt x="37" y="727"/>
                  <a:pt x="36" y="733"/>
                  <a:pt x="37" y="732"/>
                </a:cubicBezTo>
                <a:cubicBezTo>
                  <a:pt x="37" y="729"/>
                  <a:pt x="38" y="722"/>
                  <a:pt x="38" y="726"/>
                </a:cubicBezTo>
                <a:cubicBezTo>
                  <a:pt x="39" y="719"/>
                  <a:pt x="38" y="715"/>
                  <a:pt x="39" y="712"/>
                </a:cubicBezTo>
                <a:cubicBezTo>
                  <a:pt x="39" y="718"/>
                  <a:pt x="39" y="718"/>
                  <a:pt x="39" y="721"/>
                </a:cubicBezTo>
                <a:cubicBezTo>
                  <a:pt x="38" y="723"/>
                  <a:pt x="38" y="731"/>
                  <a:pt x="39" y="724"/>
                </a:cubicBezTo>
                <a:cubicBezTo>
                  <a:pt x="38" y="731"/>
                  <a:pt x="38" y="735"/>
                  <a:pt x="38" y="738"/>
                </a:cubicBezTo>
                <a:cubicBezTo>
                  <a:pt x="38" y="736"/>
                  <a:pt x="39" y="732"/>
                  <a:pt x="38" y="736"/>
                </a:cubicBezTo>
                <a:cubicBezTo>
                  <a:pt x="38" y="742"/>
                  <a:pt x="37" y="742"/>
                  <a:pt x="37" y="746"/>
                </a:cubicBezTo>
                <a:cubicBezTo>
                  <a:pt x="37" y="749"/>
                  <a:pt x="37" y="743"/>
                  <a:pt x="37" y="749"/>
                </a:cubicBezTo>
                <a:cubicBezTo>
                  <a:pt x="37" y="744"/>
                  <a:pt x="37" y="753"/>
                  <a:pt x="37" y="758"/>
                </a:cubicBezTo>
                <a:cubicBezTo>
                  <a:pt x="38" y="756"/>
                  <a:pt x="37" y="760"/>
                  <a:pt x="37" y="765"/>
                </a:cubicBezTo>
                <a:cubicBezTo>
                  <a:pt x="38" y="767"/>
                  <a:pt x="40" y="771"/>
                  <a:pt x="40" y="782"/>
                </a:cubicBezTo>
                <a:cubicBezTo>
                  <a:pt x="40" y="786"/>
                  <a:pt x="40" y="785"/>
                  <a:pt x="40" y="792"/>
                </a:cubicBezTo>
                <a:cubicBezTo>
                  <a:pt x="40" y="795"/>
                  <a:pt x="41" y="792"/>
                  <a:pt x="41" y="795"/>
                </a:cubicBezTo>
                <a:cubicBezTo>
                  <a:pt x="41" y="795"/>
                  <a:pt x="40" y="797"/>
                  <a:pt x="40" y="799"/>
                </a:cubicBezTo>
                <a:cubicBezTo>
                  <a:pt x="40" y="802"/>
                  <a:pt x="41" y="799"/>
                  <a:pt x="41" y="802"/>
                </a:cubicBezTo>
                <a:cubicBezTo>
                  <a:pt x="41" y="806"/>
                  <a:pt x="40" y="806"/>
                  <a:pt x="40" y="807"/>
                </a:cubicBezTo>
                <a:cubicBezTo>
                  <a:pt x="39" y="801"/>
                  <a:pt x="39" y="795"/>
                  <a:pt x="39" y="792"/>
                </a:cubicBezTo>
                <a:cubicBezTo>
                  <a:pt x="38" y="793"/>
                  <a:pt x="38" y="791"/>
                  <a:pt x="37" y="789"/>
                </a:cubicBezTo>
                <a:cubicBezTo>
                  <a:pt x="37" y="786"/>
                  <a:pt x="37" y="783"/>
                  <a:pt x="37" y="779"/>
                </a:cubicBezTo>
                <a:cubicBezTo>
                  <a:pt x="36" y="779"/>
                  <a:pt x="36" y="781"/>
                  <a:pt x="36" y="781"/>
                </a:cubicBezTo>
                <a:cubicBezTo>
                  <a:pt x="36" y="785"/>
                  <a:pt x="36" y="788"/>
                  <a:pt x="37" y="792"/>
                </a:cubicBezTo>
                <a:cubicBezTo>
                  <a:pt x="37" y="792"/>
                  <a:pt x="37" y="792"/>
                  <a:pt x="37" y="793"/>
                </a:cubicBezTo>
                <a:cubicBezTo>
                  <a:pt x="37" y="800"/>
                  <a:pt x="37" y="807"/>
                  <a:pt x="38" y="812"/>
                </a:cubicBezTo>
                <a:cubicBezTo>
                  <a:pt x="38" y="807"/>
                  <a:pt x="38" y="795"/>
                  <a:pt x="37" y="793"/>
                </a:cubicBezTo>
                <a:cubicBezTo>
                  <a:pt x="38" y="796"/>
                  <a:pt x="39" y="804"/>
                  <a:pt x="39" y="805"/>
                </a:cubicBezTo>
                <a:cubicBezTo>
                  <a:pt x="38" y="805"/>
                  <a:pt x="38" y="803"/>
                  <a:pt x="38" y="804"/>
                </a:cubicBezTo>
                <a:cubicBezTo>
                  <a:pt x="38" y="808"/>
                  <a:pt x="38" y="807"/>
                  <a:pt x="39" y="812"/>
                </a:cubicBezTo>
                <a:cubicBezTo>
                  <a:pt x="40" y="814"/>
                  <a:pt x="38" y="807"/>
                  <a:pt x="39" y="808"/>
                </a:cubicBezTo>
                <a:cubicBezTo>
                  <a:pt x="39" y="810"/>
                  <a:pt x="39" y="811"/>
                  <a:pt x="39" y="811"/>
                </a:cubicBezTo>
                <a:cubicBezTo>
                  <a:pt x="39" y="812"/>
                  <a:pt x="39" y="812"/>
                  <a:pt x="39" y="812"/>
                </a:cubicBezTo>
                <a:cubicBezTo>
                  <a:pt x="40" y="813"/>
                  <a:pt x="40" y="812"/>
                  <a:pt x="40" y="812"/>
                </a:cubicBezTo>
                <a:cubicBezTo>
                  <a:pt x="40" y="814"/>
                  <a:pt x="40" y="814"/>
                  <a:pt x="40" y="817"/>
                </a:cubicBezTo>
                <a:cubicBezTo>
                  <a:pt x="40" y="820"/>
                  <a:pt x="40" y="824"/>
                  <a:pt x="41" y="829"/>
                </a:cubicBezTo>
                <a:cubicBezTo>
                  <a:pt x="41" y="830"/>
                  <a:pt x="41" y="831"/>
                  <a:pt x="41" y="833"/>
                </a:cubicBezTo>
                <a:cubicBezTo>
                  <a:pt x="41" y="830"/>
                  <a:pt x="40" y="827"/>
                  <a:pt x="40" y="824"/>
                </a:cubicBezTo>
                <a:cubicBezTo>
                  <a:pt x="40" y="826"/>
                  <a:pt x="41" y="832"/>
                  <a:pt x="41" y="837"/>
                </a:cubicBezTo>
                <a:cubicBezTo>
                  <a:pt x="41" y="837"/>
                  <a:pt x="41" y="837"/>
                  <a:pt x="41" y="837"/>
                </a:cubicBezTo>
                <a:cubicBezTo>
                  <a:pt x="41" y="836"/>
                  <a:pt x="41" y="837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1" y="838"/>
                  <a:pt x="41" y="838"/>
                  <a:pt x="41" y="838"/>
                </a:cubicBezTo>
                <a:cubicBezTo>
                  <a:pt x="40" y="840"/>
                  <a:pt x="41" y="844"/>
                  <a:pt x="41" y="847"/>
                </a:cubicBezTo>
                <a:cubicBezTo>
                  <a:pt x="39" y="844"/>
                  <a:pt x="40" y="843"/>
                  <a:pt x="39" y="849"/>
                </a:cubicBezTo>
                <a:cubicBezTo>
                  <a:pt x="39" y="847"/>
                  <a:pt x="39" y="843"/>
                  <a:pt x="39" y="843"/>
                </a:cubicBezTo>
                <a:cubicBezTo>
                  <a:pt x="39" y="845"/>
                  <a:pt x="39" y="847"/>
                  <a:pt x="38" y="848"/>
                </a:cubicBezTo>
                <a:cubicBezTo>
                  <a:pt x="37" y="844"/>
                  <a:pt x="38" y="840"/>
                  <a:pt x="37" y="839"/>
                </a:cubicBezTo>
                <a:cubicBezTo>
                  <a:pt x="36" y="835"/>
                  <a:pt x="36" y="834"/>
                  <a:pt x="36" y="832"/>
                </a:cubicBezTo>
                <a:cubicBezTo>
                  <a:pt x="36" y="830"/>
                  <a:pt x="35" y="830"/>
                  <a:pt x="35" y="829"/>
                </a:cubicBezTo>
                <a:cubicBezTo>
                  <a:pt x="36" y="836"/>
                  <a:pt x="37" y="844"/>
                  <a:pt x="36" y="843"/>
                </a:cubicBezTo>
                <a:cubicBezTo>
                  <a:pt x="36" y="844"/>
                  <a:pt x="37" y="846"/>
                  <a:pt x="37" y="848"/>
                </a:cubicBezTo>
                <a:cubicBezTo>
                  <a:pt x="37" y="848"/>
                  <a:pt x="37" y="848"/>
                  <a:pt x="37" y="848"/>
                </a:cubicBezTo>
                <a:cubicBezTo>
                  <a:pt x="36" y="845"/>
                  <a:pt x="35" y="840"/>
                  <a:pt x="35" y="837"/>
                </a:cubicBezTo>
                <a:cubicBezTo>
                  <a:pt x="34" y="837"/>
                  <a:pt x="34" y="837"/>
                  <a:pt x="34" y="837"/>
                </a:cubicBezTo>
                <a:cubicBezTo>
                  <a:pt x="33" y="832"/>
                  <a:pt x="33" y="830"/>
                  <a:pt x="33" y="829"/>
                </a:cubicBezTo>
                <a:cubicBezTo>
                  <a:pt x="33" y="835"/>
                  <a:pt x="35" y="839"/>
                  <a:pt x="36" y="849"/>
                </a:cubicBezTo>
                <a:cubicBezTo>
                  <a:pt x="36" y="849"/>
                  <a:pt x="36" y="849"/>
                  <a:pt x="36" y="850"/>
                </a:cubicBezTo>
                <a:cubicBezTo>
                  <a:pt x="36" y="845"/>
                  <a:pt x="36" y="851"/>
                  <a:pt x="35" y="848"/>
                </a:cubicBezTo>
                <a:cubicBezTo>
                  <a:pt x="37" y="858"/>
                  <a:pt x="40" y="882"/>
                  <a:pt x="36" y="862"/>
                </a:cubicBezTo>
                <a:cubicBezTo>
                  <a:pt x="35" y="861"/>
                  <a:pt x="36" y="865"/>
                  <a:pt x="37" y="869"/>
                </a:cubicBezTo>
                <a:cubicBezTo>
                  <a:pt x="37" y="868"/>
                  <a:pt x="37" y="869"/>
                  <a:pt x="38" y="874"/>
                </a:cubicBezTo>
                <a:cubicBezTo>
                  <a:pt x="39" y="874"/>
                  <a:pt x="39" y="871"/>
                  <a:pt x="39" y="874"/>
                </a:cubicBezTo>
                <a:cubicBezTo>
                  <a:pt x="40" y="879"/>
                  <a:pt x="41" y="885"/>
                  <a:pt x="42" y="888"/>
                </a:cubicBezTo>
                <a:cubicBezTo>
                  <a:pt x="43" y="889"/>
                  <a:pt x="43" y="891"/>
                  <a:pt x="43" y="892"/>
                </a:cubicBezTo>
                <a:cubicBezTo>
                  <a:pt x="43" y="891"/>
                  <a:pt x="42" y="890"/>
                  <a:pt x="42" y="893"/>
                </a:cubicBezTo>
                <a:cubicBezTo>
                  <a:pt x="42" y="891"/>
                  <a:pt x="42" y="890"/>
                  <a:pt x="42" y="888"/>
                </a:cubicBezTo>
                <a:cubicBezTo>
                  <a:pt x="41" y="892"/>
                  <a:pt x="40" y="882"/>
                  <a:pt x="40" y="884"/>
                </a:cubicBezTo>
                <a:cubicBezTo>
                  <a:pt x="41" y="891"/>
                  <a:pt x="39" y="885"/>
                  <a:pt x="41" y="892"/>
                </a:cubicBezTo>
                <a:cubicBezTo>
                  <a:pt x="41" y="892"/>
                  <a:pt x="41" y="889"/>
                  <a:pt x="41" y="889"/>
                </a:cubicBezTo>
                <a:cubicBezTo>
                  <a:pt x="42" y="893"/>
                  <a:pt x="43" y="899"/>
                  <a:pt x="44" y="899"/>
                </a:cubicBezTo>
                <a:cubicBezTo>
                  <a:pt x="44" y="898"/>
                  <a:pt x="44" y="898"/>
                  <a:pt x="43" y="897"/>
                </a:cubicBezTo>
                <a:cubicBezTo>
                  <a:pt x="44" y="897"/>
                  <a:pt x="43" y="890"/>
                  <a:pt x="45" y="899"/>
                </a:cubicBezTo>
                <a:cubicBezTo>
                  <a:pt x="45" y="899"/>
                  <a:pt x="45" y="899"/>
                  <a:pt x="45" y="899"/>
                </a:cubicBezTo>
                <a:cubicBezTo>
                  <a:pt x="46" y="902"/>
                  <a:pt x="47" y="906"/>
                  <a:pt x="47" y="910"/>
                </a:cubicBezTo>
                <a:cubicBezTo>
                  <a:pt x="48" y="914"/>
                  <a:pt x="48" y="915"/>
                  <a:pt x="47" y="911"/>
                </a:cubicBezTo>
                <a:cubicBezTo>
                  <a:pt x="47" y="913"/>
                  <a:pt x="47" y="914"/>
                  <a:pt x="47" y="915"/>
                </a:cubicBezTo>
                <a:cubicBezTo>
                  <a:pt x="45" y="908"/>
                  <a:pt x="45" y="910"/>
                  <a:pt x="46" y="914"/>
                </a:cubicBezTo>
                <a:cubicBezTo>
                  <a:pt x="45" y="911"/>
                  <a:pt x="44" y="906"/>
                  <a:pt x="43" y="901"/>
                </a:cubicBezTo>
                <a:cubicBezTo>
                  <a:pt x="43" y="901"/>
                  <a:pt x="43" y="901"/>
                  <a:pt x="43" y="901"/>
                </a:cubicBezTo>
                <a:cubicBezTo>
                  <a:pt x="43" y="899"/>
                  <a:pt x="43" y="900"/>
                  <a:pt x="44" y="901"/>
                </a:cubicBezTo>
                <a:cubicBezTo>
                  <a:pt x="43" y="899"/>
                  <a:pt x="43" y="898"/>
                  <a:pt x="42" y="897"/>
                </a:cubicBezTo>
                <a:cubicBezTo>
                  <a:pt x="42" y="894"/>
                  <a:pt x="42" y="893"/>
                  <a:pt x="41" y="892"/>
                </a:cubicBezTo>
                <a:cubicBezTo>
                  <a:pt x="41" y="893"/>
                  <a:pt x="41" y="896"/>
                  <a:pt x="42" y="898"/>
                </a:cubicBezTo>
                <a:cubicBezTo>
                  <a:pt x="41" y="896"/>
                  <a:pt x="41" y="893"/>
                  <a:pt x="40" y="892"/>
                </a:cubicBezTo>
                <a:cubicBezTo>
                  <a:pt x="41" y="895"/>
                  <a:pt x="41" y="896"/>
                  <a:pt x="41" y="898"/>
                </a:cubicBezTo>
                <a:cubicBezTo>
                  <a:pt x="40" y="895"/>
                  <a:pt x="40" y="895"/>
                  <a:pt x="39" y="893"/>
                </a:cubicBezTo>
                <a:cubicBezTo>
                  <a:pt x="38" y="886"/>
                  <a:pt x="40" y="890"/>
                  <a:pt x="39" y="887"/>
                </a:cubicBezTo>
                <a:cubicBezTo>
                  <a:pt x="38" y="884"/>
                  <a:pt x="39" y="885"/>
                  <a:pt x="39" y="883"/>
                </a:cubicBezTo>
                <a:cubicBezTo>
                  <a:pt x="38" y="882"/>
                  <a:pt x="38" y="881"/>
                  <a:pt x="37" y="877"/>
                </a:cubicBezTo>
                <a:cubicBezTo>
                  <a:pt x="37" y="876"/>
                  <a:pt x="38" y="877"/>
                  <a:pt x="37" y="875"/>
                </a:cubicBezTo>
                <a:cubicBezTo>
                  <a:pt x="32" y="860"/>
                  <a:pt x="33" y="847"/>
                  <a:pt x="29" y="829"/>
                </a:cubicBezTo>
                <a:cubicBezTo>
                  <a:pt x="29" y="827"/>
                  <a:pt x="28" y="823"/>
                  <a:pt x="28" y="819"/>
                </a:cubicBezTo>
                <a:cubicBezTo>
                  <a:pt x="28" y="820"/>
                  <a:pt x="28" y="824"/>
                  <a:pt x="27" y="826"/>
                </a:cubicBezTo>
                <a:cubicBezTo>
                  <a:pt x="29" y="833"/>
                  <a:pt x="31" y="849"/>
                  <a:pt x="31" y="854"/>
                </a:cubicBezTo>
                <a:cubicBezTo>
                  <a:pt x="30" y="850"/>
                  <a:pt x="29" y="844"/>
                  <a:pt x="29" y="840"/>
                </a:cubicBezTo>
                <a:cubicBezTo>
                  <a:pt x="29" y="840"/>
                  <a:pt x="29" y="841"/>
                  <a:pt x="28" y="839"/>
                </a:cubicBezTo>
                <a:cubicBezTo>
                  <a:pt x="27" y="834"/>
                  <a:pt x="27" y="829"/>
                  <a:pt x="26" y="824"/>
                </a:cubicBezTo>
                <a:cubicBezTo>
                  <a:pt x="25" y="818"/>
                  <a:pt x="25" y="813"/>
                  <a:pt x="24" y="807"/>
                </a:cubicBezTo>
                <a:cubicBezTo>
                  <a:pt x="23" y="802"/>
                  <a:pt x="23" y="797"/>
                  <a:pt x="22" y="792"/>
                </a:cubicBezTo>
                <a:cubicBezTo>
                  <a:pt x="22" y="787"/>
                  <a:pt x="22" y="782"/>
                  <a:pt x="21" y="778"/>
                </a:cubicBezTo>
                <a:cubicBezTo>
                  <a:pt x="22" y="782"/>
                  <a:pt x="21" y="779"/>
                  <a:pt x="21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84"/>
                  <a:pt x="20" y="783"/>
                  <a:pt x="20" y="782"/>
                </a:cubicBezTo>
                <a:cubicBezTo>
                  <a:pt x="20" y="784"/>
                  <a:pt x="20" y="786"/>
                  <a:pt x="20" y="788"/>
                </a:cubicBezTo>
                <a:cubicBezTo>
                  <a:pt x="20" y="778"/>
                  <a:pt x="20" y="768"/>
                  <a:pt x="19" y="755"/>
                </a:cubicBezTo>
                <a:cubicBezTo>
                  <a:pt x="20" y="756"/>
                  <a:pt x="19" y="750"/>
                  <a:pt x="20" y="747"/>
                </a:cubicBezTo>
                <a:cubicBezTo>
                  <a:pt x="20" y="749"/>
                  <a:pt x="21" y="754"/>
                  <a:pt x="22" y="758"/>
                </a:cubicBezTo>
                <a:cubicBezTo>
                  <a:pt x="22" y="761"/>
                  <a:pt x="22" y="762"/>
                  <a:pt x="22" y="766"/>
                </a:cubicBezTo>
                <a:cubicBezTo>
                  <a:pt x="22" y="772"/>
                  <a:pt x="22" y="766"/>
                  <a:pt x="22" y="772"/>
                </a:cubicBezTo>
                <a:cubicBezTo>
                  <a:pt x="22" y="772"/>
                  <a:pt x="22" y="771"/>
                  <a:pt x="22" y="770"/>
                </a:cubicBezTo>
                <a:cubicBezTo>
                  <a:pt x="23" y="778"/>
                  <a:pt x="23" y="781"/>
                  <a:pt x="24" y="793"/>
                </a:cubicBezTo>
                <a:cubicBezTo>
                  <a:pt x="25" y="795"/>
                  <a:pt x="25" y="800"/>
                  <a:pt x="26" y="797"/>
                </a:cubicBezTo>
                <a:cubicBezTo>
                  <a:pt x="25" y="791"/>
                  <a:pt x="24" y="787"/>
                  <a:pt x="24" y="783"/>
                </a:cubicBezTo>
                <a:cubicBezTo>
                  <a:pt x="24" y="779"/>
                  <a:pt x="24" y="775"/>
                  <a:pt x="23" y="770"/>
                </a:cubicBezTo>
                <a:cubicBezTo>
                  <a:pt x="24" y="774"/>
                  <a:pt x="25" y="763"/>
                  <a:pt x="23" y="760"/>
                </a:cubicBezTo>
                <a:cubicBezTo>
                  <a:pt x="24" y="763"/>
                  <a:pt x="24" y="767"/>
                  <a:pt x="24" y="767"/>
                </a:cubicBezTo>
                <a:cubicBezTo>
                  <a:pt x="23" y="767"/>
                  <a:pt x="23" y="768"/>
                  <a:pt x="23" y="766"/>
                </a:cubicBezTo>
                <a:cubicBezTo>
                  <a:pt x="23" y="759"/>
                  <a:pt x="21" y="754"/>
                  <a:pt x="22" y="754"/>
                </a:cubicBezTo>
                <a:cubicBezTo>
                  <a:pt x="22" y="756"/>
                  <a:pt x="23" y="760"/>
                  <a:pt x="23" y="760"/>
                </a:cubicBezTo>
                <a:cubicBezTo>
                  <a:pt x="23" y="754"/>
                  <a:pt x="23" y="760"/>
                  <a:pt x="23" y="755"/>
                </a:cubicBezTo>
                <a:cubicBezTo>
                  <a:pt x="23" y="751"/>
                  <a:pt x="22" y="737"/>
                  <a:pt x="23" y="732"/>
                </a:cubicBezTo>
                <a:cubicBezTo>
                  <a:pt x="23" y="732"/>
                  <a:pt x="23" y="732"/>
                  <a:pt x="23" y="732"/>
                </a:cubicBezTo>
                <a:cubicBezTo>
                  <a:pt x="23" y="740"/>
                  <a:pt x="25" y="744"/>
                  <a:pt x="24" y="740"/>
                </a:cubicBezTo>
                <a:cubicBezTo>
                  <a:pt x="24" y="727"/>
                  <a:pt x="23" y="722"/>
                  <a:pt x="22" y="721"/>
                </a:cubicBezTo>
                <a:cubicBezTo>
                  <a:pt x="22" y="716"/>
                  <a:pt x="23" y="719"/>
                  <a:pt x="23" y="715"/>
                </a:cubicBezTo>
                <a:cubicBezTo>
                  <a:pt x="22" y="715"/>
                  <a:pt x="22" y="706"/>
                  <a:pt x="22" y="702"/>
                </a:cubicBezTo>
                <a:cubicBezTo>
                  <a:pt x="22" y="705"/>
                  <a:pt x="21" y="708"/>
                  <a:pt x="21" y="704"/>
                </a:cubicBezTo>
                <a:cubicBezTo>
                  <a:pt x="22" y="699"/>
                  <a:pt x="22" y="691"/>
                  <a:pt x="22" y="683"/>
                </a:cubicBezTo>
                <a:cubicBezTo>
                  <a:pt x="23" y="675"/>
                  <a:pt x="24" y="668"/>
                  <a:pt x="24" y="664"/>
                </a:cubicBezTo>
                <a:cubicBezTo>
                  <a:pt x="25" y="665"/>
                  <a:pt x="24" y="669"/>
                  <a:pt x="25" y="663"/>
                </a:cubicBezTo>
                <a:cubicBezTo>
                  <a:pt x="24" y="663"/>
                  <a:pt x="27" y="648"/>
                  <a:pt x="27" y="644"/>
                </a:cubicBezTo>
                <a:cubicBezTo>
                  <a:pt x="26" y="643"/>
                  <a:pt x="26" y="651"/>
                  <a:pt x="25" y="650"/>
                </a:cubicBezTo>
                <a:cubicBezTo>
                  <a:pt x="26" y="641"/>
                  <a:pt x="25" y="644"/>
                  <a:pt x="26" y="638"/>
                </a:cubicBezTo>
                <a:cubicBezTo>
                  <a:pt x="27" y="631"/>
                  <a:pt x="30" y="609"/>
                  <a:pt x="31" y="602"/>
                </a:cubicBezTo>
                <a:cubicBezTo>
                  <a:pt x="30" y="605"/>
                  <a:pt x="30" y="611"/>
                  <a:pt x="29" y="614"/>
                </a:cubicBezTo>
                <a:cubicBezTo>
                  <a:pt x="29" y="612"/>
                  <a:pt x="28" y="613"/>
                  <a:pt x="28" y="610"/>
                </a:cubicBezTo>
                <a:cubicBezTo>
                  <a:pt x="29" y="607"/>
                  <a:pt x="30" y="598"/>
                  <a:pt x="30" y="595"/>
                </a:cubicBezTo>
                <a:cubicBezTo>
                  <a:pt x="29" y="601"/>
                  <a:pt x="28" y="603"/>
                  <a:pt x="29" y="597"/>
                </a:cubicBezTo>
                <a:cubicBezTo>
                  <a:pt x="28" y="604"/>
                  <a:pt x="26" y="609"/>
                  <a:pt x="26" y="615"/>
                </a:cubicBezTo>
                <a:cubicBezTo>
                  <a:pt x="25" y="621"/>
                  <a:pt x="24" y="627"/>
                  <a:pt x="23" y="635"/>
                </a:cubicBezTo>
                <a:cubicBezTo>
                  <a:pt x="23" y="635"/>
                  <a:pt x="24" y="636"/>
                  <a:pt x="23" y="638"/>
                </a:cubicBezTo>
                <a:cubicBezTo>
                  <a:pt x="23" y="639"/>
                  <a:pt x="22" y="646"/>
                  <a:pt x="22" y="647"/>
                </a:cubicBezTo>
                <a:cubicBezTo>
                  <a:pt x="21" y="647"/>
                  <a:pt x="23" y="636"/>
                  <a:pt x="22" y="637"/>
                </a:cubicBezTo>
                <a:cubicBezTo>
                  <a:pt x="22" y="639"/>
                  <a:pt x="21" y="644"/>
                  <a:pt x="21" y="649"/>
                </a:cubicBezTo>
                <a:cubicBezTo>
                  <a:pt x="20" y="653"/>
                  <a:pt x="20" y="657"/>
                  <a:pt x="20" y="656"/>
                </a:cubicBezTo>
                <a:cubicBezTo>
                  <a:pt x="19" y="659"/>
                  <a:pt x="19" y="662"/>
                  <a:pt x="19" y="665"/>
                </a:cubicBezTo>
                <a:cubicBezTo>
                  <a:pt x="20" y="663"/>
                  <a:pt x="18" y="687"/>
                  <a:pt x="17" y="681"/>
                </a:cubicBezTo>
                <a:cubicBezTo>
                  <a:pt x="16" y="689"/>
                  <a:pt x="17" y="702"/>
                  <a:pt x="15" y="702"/>
                </a:cubicBezTo>
                <a:cubicBezTo>
                  <a:pt x="16" y="691"/>
                  <a:pt x="16" y="683"/>
                  <a:pt x="17" y="674"/>
                </a:cubicBezTo>
                <a:cubicBezTo>
                  <a:pt x="16" y="678"/>
                  <a:pt x="16" y="678"/>
                  <a:pt x="15" y="683"/>
                </a:cubicBezTo>
                <a:cubicBezTo>
                  <a:pt x="16" y="682"/>
                  <a:pt x="16" y="687"/>
                  <a:pt x="16" y="688"/>
                </a:cubicBezTo>
                <a:cubicBezTo>
                  <a:pt x="15" y="689"/>
                  <a:pt x="15" y="696"/>
                  <a:pt x="15" y="698"/>
                </a:cubicBezTo>
                <a:cubicBezTo>
                  <a:pt x="14" y="696"/>
                  <a:pt x="14" y="701"/>
                  <a:pt x="14" y="702"/>
                </a:cubicBezTo>
                <a:cubicBezTo>
                  <a:pt x="14" y="694"/>
                  <a:pt x="14" y="684"/>
                  <a:pt x="15" y="677"/>
                </a:cubicBezTo>
                <a:cubicBezTo>
                  <a:pt x="15" y="676"/>
                  <a:pt x="14" y="687"/>
                  <a:pt x="14" y="688"/>
                </a:cubicBezTo>
                <a:cubicBezTo>
                  <a:pt x="14" y="688"/>
                  <a:pt x="14" y="683"/>
                  <a:pt x="14" y="683"/>
                </a:cubicBezTo>
                <a:cubicBezTo>
                  <a:pt x="13" y="685"/>
                  <a:pt x="13" y="695"/>
                  <a:pt x="13" y="697"/>
                </a:cubicBezTo>
                <a:cubicBezTo>
                  <a:pt x="13" y="693"/>
                  <a:pt x="13" y="685"/>
                  <a:pt x="13" y="685"/>
                </a:cubicBezTo>
                <a:cubicBezTo>
                  <a:pt x="13" y="679"/>
                  <a:pt x="14" y="674"/>
                  <a:pt x="15" y="669"/>
                </a:cubicBezTo>
                <a:cubicBezTo>
                  <a:pt x="14" y="673"/>
                  <a:pt x="15" y="660"/>
                  <a:pt x="14" y="659"/>
                </a:cubicBezTo>
                <a:cubicBezTo>
                  <a:pt x="14" y="667"/>
                  <a:pt x="13" y="679"/>
                  <a:pt x="12" y="687"/>
                </a:cubicBezTo>
                <a:cubicBezTo>
                  <a:pt x="12" y="696"/>
                  <a:pt x="11" y="710"/>
                  <a:pt x="10" y="716"/>
                </a:cubicBezTo>
                <a:cubicBezTo>
                  <a:pt x="10" y="711"/>
                  <a:pt x="10" y="708"/>
                  <a:pt x="10" y="706"/>
                </a:cubicBezTo>
                <a:cubicBezTo>
                  <a:pt x="9" y="710"/>
                  <a:pt x="10" y="719"/>
                  <a:pt x="9" y="725"/>
                </a:cubicBezTo>
                <a:cubicBezTo>
                  <a:pt x="9" y="723"/>
                  <a:pt x="9" y="721"/>
                  <a:pt x="9" y="722"/>
                </a:cubicBezTo>
                <a:cubicBezTo>
                  <a:pt x="9" y="727"/>
                  <a:pt x="9" y="728"/>
                  <a:pt x="10" y="730"/>
                </a:cubicBezTo>
                <a:cubicBezTo>
                  <a:pt x="10" y="734"/>
                  <a:pt x="9" y="740"/>
                  <a:pt x="8" y="735"/>
                </a:cubicBezTo>
                <a:cubicBezTo>
                  <a:pt x="8" y="729"/>
                  <a:pt x="8" y="724"/>
                  <a:pt x="9" y="719"/>
                </a:cubicBezTo>
                <a:cubicBezTo>
                  <a:pt x="9" y="713"/>
                  <a:pt x="9" y="708"/>
                  <a:pt x="9" y="703"/>
                </a:cubicBezTo>
                <a:cubicBezTo>
                  <a:pt x="10" y="692"/>
                  <a:pt x="10" y="682"/>
                  <a:pt x="12" y="670"/>
                </a:cubicBezTo>
                <a:cubicBezTo>
                  <a:pt x="11" y="684"/>
                  <a:pt x="9" y="700"/>
                  <a:pt x="10" y="706"/>
                </a:cubicBezTo>
                <a:cubicBezTo>
                  <a:pt x="10" y="698"/>
                  <a:pt x="11" y="694"/>
                  <a:pt x="11" y="690"/>
                </a:cubicBezTo>
                <a:cubicBezTo>
                  <a:pt x="11" y="682"/>
                  <a:pt x="12" y="681"/>
                  <a:pt x="12" y="673"/>
                </a:cubicBezTo>
                <a:cubicBezTo>
                  <a:pt x="12" y="680"/>
                  <a:pt x="12" y="676"/>
                  <a:pt x="12" y="674"/>
                </a:cubicBezTo>
                <a:cubicBezTo>
                  <a:pt x="12" y="668"/>
                  <a:pt x="12" y="669"/>
                  <a:pt x="13" y="661"/>
                </a:cubicBezTo>
                <a:cubicBezTo>
                  <a:pt x="12" y="661"/>
                  <a:pt x="14" y="645"/>
                  <a:pt x="13" y="644"/>
                </a:cubicBezTo>
                <a:cubicBezTo>
                  <a:pt x="13" y="653"/>
                  <a:pt x="12" y="662"/>
                  <a:pt x="11" y="670"/>
                </a:cubicBezTo>
                <a:cubicBezTo>
                  <a:pt x="10" y="675"/>
                  <a:pt x="10" y="679"/>
                  <a:pt x="9" y="683"/>
                </a:cubicBezTo>
                <a:cubicBezTo>
                  <a:pt x="9" y="687"/>
                  <a:pt x="9" y="691"/>
                  <a:pt x="8" y="695"/>
                </a:cubicBezTo>
                <a:cubicBezTo>
                  <a:pt x="8" y="699"/>
                  <a:pt x="9" y="691"/>
                  <a:pt x="9" y="696"/>
                </a:cubicBezTo>
                <a:cubicBezTo>
                  <a:pt x="9" y="698"/>
                  <a:pt x="9" y="700"/>
                  <a:pt x="8" y="702"/>
                </a:cubicBezTo>
                <a:cubicBezTo>
                  <a:pt x="8" y="697"/>
                  <a:pt x="8" y="703"/>
                  <a:pt x="6" y="708"/>
                </a:cubicBezTo>
                <a:cubicBezTo>
                  <a:pt x="6" y="698"/>
                  <a:pt x="8" y="702"/>
                  <a:pt x="8" y="695"/>
                </a:cubicBezTo>
                <a:cubicBezTo>
                  <a:pt x="8" y="690"/>
                  <a:pt x="7" y="684"/>
                  <a:pt x="8" y="681"/>
                </a:cubicBezTo>
                <a:cubicBezTo>
                  <a:pt x="8" y="681"/>
                  <a:pt x="8" y="684"/>
                  <a:pt x="8" y="684"/>
                </a:cubicBezTo>
                <a:cubicBezTo>
                  <a:pt x="8" y="682"/>
                  <a:pt x="9" y="680"/>
                  <a:pt x="9" y="677"/>
                </a:cubicBezTo>
                <a:cubicBezTo>
                  <a:pt x="8" y="678"/>
                  <a:pt x="8" y="677"/>
                  <a:pt x="8" y="674"/>
                </a:cubicBezTo>
                <a:cubicBezTo>
                  <a:pt x="10" y="672"/>
                  <a:pt x="11" y="668"/>
                  <a:pt x="11" y="659"/>
                </a:cubicBezTo>
                <a:cubicBezTo>
                  <a:pt x="11" y="658"/>
                  <a:pt x="11" y="662"/>
                  <a:pt x="11" y="659"/>
                </a:cubicBezTo>
                <a:cubicBezTo>
                  <a:pt x="11" y="656"/>
                  <a:pt x="12" y="652"/>
                  <a:pt x="12" y="648"/>
                </a:cubicBezTo>
                <a:cubicBezTo>
                  <a:pt x="13" y="644"/>
                  <a:pt x="14" y="640"/>
                  <a:pt x="14" y="637"/>
                </a:cubicBezTo>
                <a:cubicBezTo>
                  <a:pt x="14" y="634"/>
                  <a:pt x="15" y="629"/>
                  <a:pt x="16" y="624"/>
                </a:cubicBezTo>
                <a:cubicBezTo>
                  <a:pt x="16" y="624"/>
                  <a:pt x="18" y="608"/>
                  <a:pt x="19" y="607"/>
                </a:cubicBezTo>
                <a:cubicBezTo>
                  <a:pt x="19" y="607"/>
                  <a:pt x="19" y="606"/>
                  <a:pt x="19" y="604"/>
                </a:cubicBezTo>
                <a:cubicBezTo>
                  <a:pt x="18" y="603"/>
                  <a:pt x="17" y="609"/>
                  <a:pt x="16" y="616"/>
                </a:cubicBezTo>
                <a:cubicBezTo>
                  <a:pt x="15" y="623"/>
                  <a:pt x="14" y="630"/>
                  <a:pt x="13" y="633"/>
                </a:cubicBezTo>
                <a:cubicBezTo>
                  <a:pt x="15" y="623"/>
                  <a:pt x="14" y="627"/>
                  <a:pt x="13" y="631"/>
                </a:cubicBezTo>
                <a:cubicBezTo>
                  <a:pt x="13" y="625"/>
                  <a:pt x="15" y="617"/>
                  <a:pt x="16" y="612"/>
                </a:cubicBezTo>
                <a:cubicBezTo>
                  <a:pt x="17" y="606"/>
                  <a:pt x="18" y="602"/>
                  <a:pt x="18" y="601"/>
                </a:cubicBezTo>
                <a:cubicBezTo>
                  <a:pt x="19" y="597"/>
                  <a:pt x="22" y="585"/>
                  <a:pt x="21" y="587"/>
                </a:cubicBezTo>
                <a:cubicBezTo>
                  <a:pt x="19" y="595"/>
                  <a:pt x="21" y="589"/>
                  <a:pt x="20" y="589"/>
                </a:cubicBezTo>
                <a:cubicBezTo>
                  <a:pt x="19" y="591"/>
                  <a:pt x="18" y="600"/>
                  <a:pt x="17" y="603"/>
                </a:cubicBezTo>
                <a:cubicBezTo>
                  <a:pt x="17" y="603"/>
                  <a:pt x="19" y="591"/>
                  <a:pt x="18" y="597"/>
                </a:cubicBezTo>
                <a:cubicBezTo>
                  <a:pt x="16" y="604"/>
                  <a:pt x="16" y="604"/>
                  <a:pt x="16" y="609"/>
                </a:cubicBezTo>
                <a:cubicBezTo>
                  <a:pt x="15" y="611"/>
                  <a:pt x="15" y="612"/>
                  <a:pt x="14" y="614"/>
                </a:cubicBezTo>
                <a:cubicBezTo>
                  <a:pt x="14" y="617"/>
                  <a:pt x="15" y="614"/>
                  <a:pt x="14" y="619"/>
                </a:cubicBezTo>
                <a:cubicBezTo>
                  <a:pt x="13" y="621"/>
                  <a:pt x="12" y="628"/>
                  <a:pt x="11" y="635"/>
                </a:cubicBezTo>
                <a:cubicBezTo>
                  <a:pt x="10" y="639"/>
                  <a:pt x="10" y="642"/>
                  <a:pt x="9" y="646"/>
                </a:cubicBezTo>
                <a:cubicBezTo>
                  <a:pt x="9" y="650"/>
                  <a:pt x="8" y="653"/>
                  <a:pt x="8" y="656"/>
                </a:cubicBezTo>
                <a:cubicBezTo>
                  <a:pt x="10" y="631"/>
                  <a:pt x="14" y="608"/>
                  <a:pt x="17" y="590"/>
                </a:cubicBezTo>
                <a:cubicBezTo>
                  <a:pt x="17" y="592"/>
                  <a:pt x="16" y="593"/>
                  <a:pt x="17" y="591"/>
                </a:cubicBezTo>
                <a:cubicBezTo>
                  <a:pt x="18" y="585"/>
                  <a:pt x="18" y="585"/>
                  <a:pt x="18" y="585"/>
                </a:cubicBezTo>
                <a:cubicBezTo>
                  <a:pt x="18" y="586"/>
                  <a:pt x="19" y="585"/>
                  <a:pt x="19" y="583"/>
                </a:cubicBezTo>
                <a:cubicBezTo>
                  <a:pt x="20" y="576"/>
                  <a:pt x="21" y="575"/>
                  <a:pt x="23" y="569"/>
                </a:cubicBezTo>
                <a:cubicBezTo>
                  <a:pt x="24" y="562"/>
                  <a:pt x="27" y="551"/>
                  <a:pt x="30" y="539"/>
                </a:cubicBezTo>
                <a:cubicBezTo>
                  <a:pt x="33" y="528"/>
                  <a:pt x="36" y="517"/>
                  <a:pt x="38" y="512"/>
                </a:cubicBezTo>
                <a:cubicBezTo>
                  <a:pt x="39" y="508"/>
                  <a:pt x="43" y="498"/>
                  <a:pt x="46" y="489"/>
                </a:cubicBezTo>
                <a:cubicBezTo>
                  <a:pt x="49" y="480"/>
                  <a:pt x="53" y="470"/>
                  <a:pt x="55" y="466"/>
                </a:cubicBezTo>
                <a:cubicBezTo>
                  <a:pt x="55" y="466"/>
                  <a:pt x="54" y="467"/>
                  <a:pt x="55" y="465"/>
                </a:cubicBezTo>
                <a:cubicBezTo>
                  <a:pt x="57" y="460"/>
                  <a:pt x="60" y="452"/>
                  <a:pt x="64" y="445"/>
                </a:cubicBezTo>
                <a:cubicBezTo>
                  <a:pt x="65" y="441"/>
                  <a:pt x="67" y="438"/>
                  <a:pt x="68" y="435"/>
                </a:cubicBezTo>
                <a:cubicBezTo>
                  <a:pt x="69" y="433"/>
                  <a:pt x="70" y="431"/>
                  <a:pt x="70" y="431"/>
                </a:cubicBezTo>
                <a:cubicBezTo>
                  <a:pt x="70" y="430"/>
                  <a:pt x="68" y="433"/>
                  <a:pt x="70" y="430"/>
                </a:cubicBezTo>
                <a:cubicBezTo>
                  <a:pt x="71" y="427"/>
                  <a:pt x="72" y="426"/>
                  <a:pt x="74" y="423"/>
                </a:cubicBezTo>
                <a:cubicBezTo>
                  <a:pt x="76" y="415"/>
                  <a:pt x="83" y="405"/>
                  <a:pt x="88" y="394"/>
                </a:cubicBezTo>
                <a:cubicBezTo>
                  <a:pt x="86" y="396"/>
                  <a:pt x="84" y="401"/>
                  <a:pt x="84" y="401"/>
                </a:cubicBezTo>
                <a:cubicBezTo>
                  <a:pt x="83" y="404"/>
                  <a:pt x="81" y="407"/>
                  <a:pt x="80" y="409"/>
                </a:cubicBezTo>
                <a:cubicBezTo>
                  <a:pt x="83" y="402"/>
                  <a:pt x="80" y="409"/>
                  <a:pt x="79" y="409"/>
                </a:cubicBezTo>
                <a:cubicBezTo>
                  <a:pt x="80" y="406"/>
                  <a:pt x="81" y="405"/>
                  <a:pt x="82" y="402"/>
                </a:cubicBezTo>
                <a:cubicBezTo>
                  <a:pt x="80" y="402"/>
                  <a:pt x="74" y="420"/>
                  <a:pt x="71" y="427"/>
                </a:cubicBezTo>
                <a:cubicBezTo>
                  <a:pt x="67" y="435"/>
                  <a:pt x="67" y="431"/>
                  <a:pt x="63" y="440"/>
                </a:cubicBezTo>
                <a:cubicBezTo>
                  <a:pt x="64" y="440"/>
                  <a:pt x="65" y="438"/>
                  <a:pt x="65" y="437"/>
                </a:cubicBezTo>
                <a:cubicBezTo>
                  <a:pt x="63" y="444"/>
                  <a:pt x="59" y="453"/>
                  <a:pt x="57" y="458"/>
                </a:cubicBezTo>
                <a:cubicBezTo>
                  <a:pt x="59" y="452"/>
                  <a:pt x="56" y="457"/>
                  <a:pt x="54" y="462"/>
                </a:cubicBezTo>
                <a:cubicBezTo>
                  <a:pt x="54" y="465"/>
                  <a:pt x="52" y="467"/>
                  <a:pt x="50" y="473"/>
                </a:cubicBezTo>
                <a:cubicBezTo>
                  <a:pt x="51" y="469"/>
                  <a:pt x="47" y="483"/>
                  <a:pt x="48" y="477"/>
                </a:cubicBezTo>
                <a:cubicBezTo>
                  <a:pt x="45" y="486"/>
                  <a:pt x="47" y="480"/>
                  <a:pt x="46" y="485"/>
                </a:cubicBezTo>
                <a:cubicBezTo>
                  <a:pt x="43" y="490"/>
                  <a:pt x="46" y="485"/>
                  <a:pt x="44" y="492"/>
                </a:cubicBezTo>
                <a:cubicBezTo>
                  <a:pt x="43" y="493"/>
                  <a:pt x="42" y="497"/>
                  <a:pt x="42" y="494"/>
                </a:cubicBezTo>
                <a:cubicBezTo>
                  <a:pt x="41" y="498"/>
                  <a:pt x="39" y="502"/>
                  <a:pt x="38" y="506"/>
                </a:cubicBezTo>
                <a:cubicBezTo>
                  <a:pt x="37" y="509"/>
                  <a:pt x="37" y="512"/>
                  <a:pt x="35" y="516"/>
                </a:cubicBezTo>
                <a:cubicBezTo>
                  <a:pt x="35" y="517"/>
                  <a:pt x="35" y="518"/>
                  <a:pt x="35" y="521"/>
                </a:cubicBezTo>
                <a:cubicBezTo>
                  <a:pt x="32" y="528"/>
                  <a:pt x="30" y="535"/>
                  <a:pt x="27" y="545"/>
                </a:cubicBezTo>
                <a:cubicBezTo>
                  <a:pt x="26" y="545"/>
                  <a:pt x="20" y="571"/>
                  <a:pt x="17" y="579"/>
                </a:cubicBezTo>
                <a:cubicBezTo>
                  <a:pt x="17" y="579"/>
                  <a:pt x="18" y="578"/>
                  <a:pt x="17" y="581"/>
                </a:cubicBezTo>
                <a:cubicBezTo>
                  <a:pt x="16" y="585"/>
                  <a:pt x="15" y="585"/>
                  <a:pt x="15" y="590"/>
                </a:cubicBezTo>
                <a:cubicBezTo>
                  <a:pt x="16" y="591"/>
                  <a:pt x="17" y="582"/>
                  <a:pt x="17" y="584"/>
                </a:cubicBezTo>
                <a:cubicBezTo>
                  <a:pt x="16" y="589"/>
                  <a:pt x="15" y="595"/>
                  <a:pt x="14" y="601"/>
                </a:cubicBezTo>
                <a:cubicBezTo>
                  <a:pt x="14" y="604"/>
                  <a:pt x="13" y="608"/>
                  <a:pt x="13" y="611"/>
                </a:cubicBezTo>
                <a:cubicBezTo>
                  <a:pt x="12" y="614"/>
                  <a:pt x="12" y="617"/>
                  <a:pt x="11" y="619"/>
                </a:cubicBezTo>
                <a:cubicBezTo>
                  <a:pt x="12" y="613"/>
                  <a:pt x="12" y="609"/>
                  <a:pt x="11" y="612"/>
                </a:cubicBezTo>
                <a:cubicBezTo>
                  <a:pt x="11" y="617"/>
                  <a:pt x="11" y="619"/>
                  <a:pt x="10" y="626"/>
                </a:cubicBezTo>
                <a:cubicBezTo>
                  <a:pt x="10" y="624"/>
                  <a:pt x="10" y="625"/>
                  <a:pt x="10" y="623"/>
                </a:cubicBezTo>
                <a:cubicBezTo>
                  <a:pt x="8" y="633"/>
                  <a:pt x="7" y="643"/>
                  <a:pt x="6" y="650"/>
                </a:cubicBezTo>
                <a:cubicBezTo>
                  <a:pt x="6" y="649"/>
                  <a:pt x="6" y="648"/>
                  <a:pt x="6" y="646"/>
                </a:cubicBezTo>
                <a:cubicBezTo>
                  <a:pt x="8" y="634"/>
                  <a:pt x="11" y="614"/>
                  <a:pt x="11" y="607"/>
                </a:cubicBezTo>
                <a:cubicBezTo>
                  <a:pt x="11" y="614"/>
                  <a:pt x="9" y="621"/>
                  <a:pt x="8" y="628"/>
                </a:cubicBezTo>
                <a:cubicBezTo>
                  <a:pt x="7" y="636"/>
                  <a:pt x="6" y="644"/>
                  <a:pt x="5" y="652"/>
                </a:cubicBezTo>
                <a:cubicBezTo>
                  <a:pt x="4" y="652"/>
                  <a:pt x="4" y="676"/>
                  <a:pt x="2" y="681"/>
                </a:cubicBezTo>
                <a:cubicBezTo>
                  <a:pt x="2" y="690"/>
                  <a:pt x="2" y="703"/>
                  <a:pt x="1" y="715"/>
                </a:cubicBezTo>
                <a:cubicBezTo>
                  <a:pt x="1" y="727"/>
                  <a:pt x="1" y="739"/>
                  <a:pt x="0" y="746"/>
                </a:cubicBezTo>
                <a:cubicBezTo>
                  <a:pt x="0" y="745"/>
                  <a:pt x="0" y="744"/>
                  <a:pt x="0" y="744"/>
                </a:cubicBezTo>
                <a:cubicBezTo>
                  <a:pt x="0" y="749"/>
                  <a:pt x="0" y="753"/>
                  <a:pt x="0" y="755"/>
                </a:cubicBezTo>
                <a:cubicBezTo>
                  <a:pt x="0" y="753"/>
                  <a:pt x="0" y="751"/>
                  <a:pt x="1" y="751"/>
                </a:cubicBezTo>
                <a:cubicBezTo>
                  <a:pt x="1" y="764"/>
                  <a:pt x="1" y="767"/>
                  <a:pt x="2" y="774"/>
                </a:cubicBezTo>
                <a:cubicBezTo>
                  <a:pt x="1" y="774"/>
                  <a:pt x="1" y="772"/>
                  <a:pt x="1" y="771"/>
                </a:cubicBezTo>
                <a:cubicBezTo>
                  <a:pt x="2" y="782"/>
                  <a:pt x="1" y="783"/>
                  <a:pt x="2" y="793"/>
                </a:cubicBezTo>
                <a:cubicBezTo>
                  <a:pt x="2" y="792"/>
                  <a:pt x="2" y="787"/>
                  <a:pt x="3" y="792"/>
                </a:cubicBezTo>
                <a:cubicBezTo>
                  <a:pt x="2" y="793"/>
                  <a:pt x="3" y="798"/>
                  <a:pt x="3" y="800"/>
                </a:cubicBezTo>
                <a:cubicBezTo>
                  <a:pt x="3" y="803"/>
                  <a:pt x="3" y="796"/>
                  <a:pt x="4" y="803"/>
                </a:cubicBezTo>
                <a:cubicBezTo>
                  <a:pt x="5" y="815"/>
                  <a:pt x="5" y="814"/>
                  <a:pt x="7" y="826"/>
                </a:cubicBezTo>
                <a:cubicBezTo>
                  <a:pt x="6" y="826"/>
                  <a:pt x="8" y="837"/>
                  <a:pt x="7" y="832"/>
                </a:cubicBezTo>
                <a:cubicBezTo>
                  <a:pt x="8" y="843"/>
                  <a:pt x="8" y="846"/>
                  <a:pt x="10" y="852"/>
                </a:cubicBezTo>
                <a:cubicBezTo>
                  <a:pt x="9" y="849"/>
                  <a:pt x="10" y="856"/>
                  <a:pt x="8" y="851"/>
                </a:cubicBezTo>
                <a:cubicBezTo>
                  <a:pt x="9" y="854"/>
                  <a:pt x="9" y="855"/>
                  <a:pt x="10" y="858"/>
                </a:cubicBezTo>
                <a:cubicBezTo>
                  <a:pt x="10" y="857"/>
                  <a:pt x="10" y="853"/>
                  <a:pt x="11" y="859"/>
                </a:cubicBezTo>
                <a:cubicBezTo>
                  <a:pt x="14" y="878"/>
                  <a:pt x="19" y="903"/>
                  <a:pt x="23" y="915"/>
                </a:cubicBezTo>
                <a:cubicBezTo>
                  <a:pt x="23" y="915"/>
                  <a:pt x="23" y="915"/>
                  <a:pt x="22" y="914"/>
                </a:cubicBezTo>
                <a:cubicBezTo>
                  <a:pt x="25" y="922"/>
                  <a:pt x="25" y="922"/>
                  <a:pt x="25" y="922"/>
                </a:cubicBezTo>
                <a:cubicBezTo>
                  <a:pt x="25" y="921"/>
                  <a:pt x="25" y="923"/>
                  <a:pt x="26" y="927"/>
                </a:cubicBezTo>
                <a:cubicBezTo>
                  <a:pt x="25" y="924"/>
                  <a:pt x="27" y="931"/>
                  <a:pt x="26" y="932"/>
                </a:cubicBezTo>
                <a:cubicBezTo>
                  <a:pt x="24" y="924"/>
                  <a:pt x="23" y="917"/>
                  <a:pt x="20" y="907"/>
                </a:cubicBezTo>
                <a:cubicBezTo>
                  <a:pt x="18" y="904"/>
                  <a:pt x="14" y="880"/>
                  <a:pt x="14" y="877"/>
                </a:cubicBezTo>
                <a:cubicBezTo>
                  <a:pt x="14" y="881"/>
                  <a:pt x="15" y="890"/>
                  <a:pt x="17" y="898"/>
                </a:cubicBezTo>
                <a:cubicBezTo>
                  <a:pt x="19" y="906"/>
                  <a:pt x="21" y="914"/>
                  <a:pt x="22" y="918"/>
                </a:cubicBezTo>
                <a:cubicBezTo>
                  <a:pt x="24" y="924"/>
                  <a:pt x="25" y="929"/>
                  <a:pt x="26" y="934"/>
                </a:cubicBezTo>
                <a:cubicBezTo>
                  <a:pt x="27" y="940"/>
                  <a:pt x="29" y="945"/>
                  <a:pt x="31" y="952"/>
                </a:cubicBezTo>
                <a:cubicBezTo>
                  <a:pt x="31" y="950"/>
                  <a:pt x="32" y="955"/>
                  <a:pt x="33" y="957"/>
                </a:cubicBezTo>
                <a:cubicBezTo>
                  <a:pt x="34" y="957"/>
                  <a:pt x="32" y="953"/>
                  <a:pt x="33" y="954"/>
                </a:cubicBezTo>
                <a:cubicBezTo>
                  <a:pt x="31" y="947"/>
                  <a:pt x="32" y="951"/>
                  <a:pt x="30" y="946"/>
                </a:cubicBezTo>
                <a:cubicBezTo>
                  <a:pt x="32" y="947"/>
                  <a:pt x="28" y="938"/>
                  <a:pt x="30" y="939"/>
                </a:cubicBezTo>
                <a:cubicBezTo>
                  <a:pt x="32" y="948"/>
                  <a:pt x="35" y="960"/>
                  <a:pt x="37" y="962"/>
                </a:cubicBezTo>
                <a:cubicBezTo>
                  <a:pt x="38" y="964"/>
                  <a:pt x="39" y="967"/>
                  <a:pt x="39" y="970"/>
                </a:cubicBezTo>
                <a:cubicBezTo>
                  <a:pt x="39" y="969"/>
                  <a:pt x="38" y="969"/>
                  <a:pt x="38" y="968"/>
                </a:cubicBezTo>
                <a:cubicBezTo>
                  <a:pt x="41" y="977"/>
                  <a:pt x="38" y="965"/>
                  <a:pt x="41" y="975"/>
                </a:cubicBezTo>
                <a:cubicBezTo>
                  <a:pt x="42" y="979"/>
                  <a:pt x="42" y="979"/>
                  <a:pt x="44" y="982"/>
                </a:cubicBezTo>
                <a:cubicBezTo>
                  <a:pt x="45" y="988"/>
                  <a:pt x="42" y="979"/>
                  <a:pt x="43" y="983"/>
                </a:cubicBezTo>
                <a:cubicBezTo>
                  <a:pt x="43" y="983"/>
                  <a:pt x="47" y="995"/>
                  <a:pt x="47" y="995"/>
                </a:cubicBezTo>
                <a:cubicBezTo>
                  <a:pt x="47" y="996"/>
                  <a:pt x="47" y="995"/>
                  <a:pt x="45" y="992"/>
                </a:cubicBezTo>
                <a:cubicBezTo>
                  <a:pt x="47" y="994"/>
                  <a:pt x="42" y="983"/>
                  <a:pt x="40" y="977"/>
                </a:cubicBezTo>
                <a:cubicBezTo>
                  <a:pt x="39" y="975"/>
                  <a:pt x="39" y="974"/>
                  <a:pt x="38" y="971"/>
                </a:cubicBezTo>
                <a:cubicBezTo>
                  <a:pt x="38" y="972"/>
                  <a:pt x="35" y="962"/>
                  <a:pt x="35" y="959"/>
                </a:cubicBezTo>
                <a:cubicBezTo>
                  <a:pt x="34" y="962"/>
                  <a:pt x="37" y="972"/>
                  <a:pt x="39" y="976"/>
                </a:cubicBezTo>
                <a:cubicBezTo>
                  <a:pt x="39" y="976"/>
                  <a:pt x="37" y="970"/>
                  <a:pt x="35" y="968"/>
                </a:cubicBezTo>
                <a:cubicBezTo>
                  <a:pt x="38" y="975"/>
                  <a:pt x="41" y="982"/>
                  <a:pt x="41" y="985"/>
                </a:cubicBezTo>
                <a:cubicBezTo>
                  <a:pt x="42" y="985"/>
                  <a:pt x="46" y="997"/>
                  <a:pt x="45" y="993"/>
                </a:cubicBezTo>
                <a:cubicBezTo>
                  <a:pt x="43" y="988"/>
                  <a:pt x="42" y="985"/>
                  <a:pt x="41" y="983"/>
                </a:cubicBezTo>
                <a:cubicBezTo>
                  <a:pt x="44" y="989"/>
                  <a:pt x="45" y="994"/>
                  <a:pt x="47" y="1000"/>
                </a:cubicBezTo>
                <a:cubicBezTo>
                  <a:pt x="49" y="1001"/>
                  <a:pt x="45" y="994"/>
                  <a:pt x="47" y="996"/>
                </a:cubicBezTo>
                <a:cubicBezTo>
                  <a:pt x="47" y="997"/>
                  <a:pt x="48" y="998"/>
                  <a:pt x="48" y="999"/>
                </a:cubicBezTo>
                <a:cubicBezTo>
                  <a:pt x="51" y="1008"/>
                  <a:pt x="52" y="1010"/>
                  <a:pt x="54" y="1017"/>
                </a:cubicBezTo>
                <a:cubicBezTo>
                  <a:pt x="56" y="1021"/>
                  <a:pt x="53" y="1014"/>
                  <a:pt x="54" y="1014"/>
                </a:cubicBezTo>
                <a:cubicBezTo>
                  <a:pt x="55" y="1017"/>
                  <a:pt x="55" y="1018"/>
                  <a:pt x="56" y="1019"/>
                </a:cubicBezTo>
                <a:cubicBezTo>
                  <a:pt x="57" y="1022"/>
                  <a:pt x="58" y="1025"/>
                  <a:pt x="58" y="1025"/>
                </a:cubicBezTo>
                <a:cubicBezTo>
                  <a:pt x="58" y="1026"/>
                  <a:pt x="55" y="1019"/>
                  <a:pt x="55" y="1021"/>
                </a:cubicBezTo>
                <a:cubicBezTo>
                  <a:pt x="58" y="1027"/>
                  <a:pt x="59" y="1029"/>
                  <a:pt x="61" y="1034"/>
                </a:cubicBezTo>
                <a:cubicBezTo>
                  <a:pt x="62" y="1037"/>
                  <a:pt x="62" y="1036"/>
                  <a:pt x="65" y="1041"/>
                </a:cubicBezTo>
                <a:cubicBezTo>
                  <a:pt x="66" y="1045"/>
                  <a:pt x="66" y="1045"/>
                  <a:pt x="68" y="1048"/>
                </a:cubicBezTo>
                <a:cubicBezTo>
                  <a:pt x="69" y="1051"/>
                  <a:pt x="74" y="1060"/>
                  <a:pt x="77" y="1068"/>
                </a:cubicBezTo>
                <a:cubicBezTo>
                  <a:pt x="78" y="1069"/>
                  <a:pt x="80" y="1073"/>
                  <a:pt x="82" y="1075"/>
                </a:cubicBezTo>
                <a:cubicBezTo>
                  <a:pt x="78" y="1067"/>
                  <a:pt x="76" y="1064"/>
                  <a:pt x="75" y="1060"/>
                </a:cubicBezTo>
                <a:cubicBezTo>
                  <a:pt x="76" y="1062"/>
                  <a:pt x="77" y="1064"/>
                  <a:pt x="77" y="1065"/>
                </a:cubicBezTo>
                <a:cubicBezTo>
                  <a:pt x="75" y="1061"/>
                  <a:pt x="75" y="1060"/>
                  <a:pt x="73" y="1057"/>
                </a:cubicBezTo>
                <a:cubicBezTo>
                  <a:pt x="75" y="1058"/>
                  <a:pt x="68" y="1047"/>
                  <a:pt x="68" y="1045"/>
                </a:cubicBezTo>
                <a:cubicBezTo>
                  <a:pt x="68" y="1045"/>
                  <a:pt x="69" y="1047"/>
                  <a:pt x="69" y="1046"/>
                </a:cubicBezTo>
                <a:cubicBezTo>
                  <a:pt x="64" y="1037"/>
                  <a:pt x="58" y="1023"/>
                  <a:pt x="56" y="1016"/>
                </a:cubicBezTo>
                <a:cubicBezTo>
                  <a:pt x="56" y="1019"/>
                  <a:pt x="49" y="999"/>
                  <a:pt x="52" y="1006"/>
                </a:cubicBezTo>
                <a:cubicBezTo>
                  <a:pt x="49" y="997"/>
                  <a:pt x="51" y="1003"/>
                  <a:pt x="49" y="998"/>
                </a:cubicBezTo>
                <a:cubicBezTo>
                  <a:pt x="49" y="997"/>
                  <a:pt x="48" y="994"/>
                  <a:pt x="48" y="994"/>
                </a:cubicBezTo>
                <a:cubicBezTo>
                  <a:pt x="51" y="1001"/>
                  <a:pt x="54" y="1008"/>
                  <a:pt x="57" y="1014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7" y="1015"/>
                  <a:pt x="57" y="1015"/>
                  <a:pt x="57" y="1015"/>
                </a:cubicBezTo>
                <a:cubicBezTo>
                  <a:pt x="59" y="1020"/>
                  <a:pt x="61" y="1026"/>
                  <a:pt x="63" y="1033"/>
                </a:cubicBezTo>
                <a:cubicBezTo>
                  <a:pt x="68" y="1043"/>
                  <a:pt x="70" y="1047"/>
                  <a:pt x="74" y="1053"/>
                </a:cubicBezTo>
                <a:cubicBezTo>
                  <a:pt x="73" y="1054"/>
                  <a:pt x="73" y="1054"/>
                  <a:pt x="73" y="1054"/>
                </a:cubicBezTo>
                <a:cubicBezTo>
                  <a:pt x="74" y="1054"/>
                  <a:pt x="82" y="1071"/>
                  <a:pt x="80" y="1066"/>
                </a:cubicBezTo>
                <a:cubicBezTo>
                  <a:pt x="78" y="1063"/>
                  <a:pt x="73" y="1052"/>
                  <a:pt x="73" y="1051"/>
                </a:cubicBezTo>
                <a:cubicBezTo>
                  <a:pt x="76" y="1057"/>
                  <a:pt x="78" y="1061"/>
                  <a:pt x="80" y="1065"/>
                </a:cubicBezTo>
                <a:cubicBezTo>
                  <a:pt x="81" y="1068"/>
                  <a:pt x="82" y="1072"/>
                  <a:pt x="83" y="1074"/>
                </a:cubicBezTo>
                <a:cubicBezTo>
                  <a:pt x="81" y="1071"/>
                  <a:pt x="79" y="1067"/>
                  <a:pt x="79" y="1067"/>
                </a:cubicBezTo>
                <a:cubicBezTo>
                  <a:pt x="82" y="1072"/>
                  <a:pt x="83" y="1075"/>
                  <a:pt x="81" y="1073"/>
                </a:cubicBezTo>
                <a:cubicBezTo>
                  <a:pt x="82" y="1075"/>
                  <a:pt x="86" y="1081"/>
                  <a:pt x="86" y="1080"/>
                </a:cubicBezTo>
                <a:cubicBezTo>
                  <a:pt x="84" y="1077"/>
                  <a:pt x="83" y="1075"/>
                  <a:pt x="83" y="1075"/>
                </a:cubicBezTo>
                <a:cubicBezTo>
                  <a:pt x="83" y="1075"/>
                  <a:pt x="83" y="1075"/>
                  <a:pt x="83" y="1074"/>
                </a:cubicBezTo>
                <a:cubicBezTo>
                  <a:pt x="83" y="1073"/>
                  <a:pt x="83" y="1073"/>
                  <a:pt x="84" y="1074"/>
                </a:cubicBezTo>
                <a:cubicBezTo>
                  <a:pt x="85" y="1075"/>
                  <a:pt x="85" y="1076"/>
                  <a:pt x="86" y="1077"/>
                </a:cubicBezTo>
                <a:cubicBezTo>
                  <a:pt x="84" y="1075"/>
                  <a:pt x="86" y="1078"/>
                  <a:pt x="87" y="1081"/>
                </a:cubicBezTo>
                <a:cubicBezTo>
                  <a:pt x="87" y="1079"/>
                  <a:pt x="93" y="1090"/>
                  <a:pt x="91" y="1089"/>
                </a:cubicBezTo>
                <a:cubicBezTo>
                  <a:pt x="95" y="1095"/>
                  <a:pt x="99" y="1103"/>
                  <a:pt x="104" y="1110"/>
                </a:cubicBezTo>
                <a:cubicBezTo>
                  <a:pt x="107" y="1116"/>
                  <a:pt x="110" y="1121"/>
                  <a:pt x="114" y="1127"/>
                </a:cubicBezTo>
                <a:cubicBezTo>
                  <a:pt x="116" y="1131"/>
                  <a:pt x="118" y="1136"/>
                  <a:pt x="120" y="1141"/>
                </a:cubicBezTo>
                <a:cubicBezTo>
                  <a:pt x="118" y="1137"/>
                  <a:pt x="116" y="1134"/>
                  <a:pt x="114" y="1130"/>
                </a:cubicBezTo>
                <a:cubicBezTo>
                  <a:pt x="113" y="1128"/>
                  <a:pt x="113" y="1127"/>
                  <a:pt x="112" y="1124"/>
                </a:cubicBezTo>
                <a:cubicBezTo>
                  <a:pt x="111" y="1125"/>
                  <a:pt x="111" y="1125"/>
                  <a:pt x="110" y="1124"/>
                </a:cubicBezTo>
                <a:cubicBezTo>
                  <a:pt x="109" y="1122"/>
                  <a:pt x="108" y="1121"/>
                  <a:pt x="107" y="1119"/>
                </a:cubicBezTo>
                <a:cubicBezTo>
                  <a:pt x="107" y="1117"/>
                  <a:pt x="105" y="1113"/>
                  <a:pt x="104" y="1113"/>
                </a:cubicBezTo>
                <a:cubicBezTo>
                  <a:pt x="105" y="1113"/>
                  <a:pt x="105" y="1115"/>
                  <a:pt x="106" y="1116"/>
                </a:cubicBezTo>
                <a:cubicBezTo>
                  <a:pt x="105" y="1115"/>
                  <a:pt x="105" y="1114"/>
                  <a:pt x="104" y="1113"/>
                </a:cubicBezTo>
                <a:cubicBezTo>
                  <a:pt x="104" y="1112"/>
                  <a:pt x="104" y="1111"/>
                  <a:pt x="103" y="1110"/>
                </a:cubicBezTo>
                <a:cubicBezTo>
                  <a:pt x="103" y="1110"/>
                  <a:pt x="103" y="1110"/>
                  <a:pt x="103" y="1111"/>
                </a:cubicBezTo>
                <a:cubicBezTo>
                  <a:pt x="102" y="1110"/>
                  <a:pt x="101" y="1109"/>
                  <a:pt x="100" y="1107"/>
                </a:cubicBezTo>
                <a:cubicBezTo>
                  <a:pt x="101" y="1109"/>
                  <a:pt x="102" y="1111"/>
                  <a:pt x="103" y="1113"/>
                </a:cubicBezTo>
                <a:cubicBezTo>
                  <a:pt x="105" y="1118"/>
                  <a:pt x="108" y="1125"/>
                  <a:pt x="105" y="1122"/>
                </a:cubicBezTo>
                <a:cubicBezTo>
                  <a:pt x="107" y="1124"/>
                  <a:pt x="110" y="1129"/>
                  <a:pt x="112" y="1134"/>
                </a:cubicBezTo>
                <a:cubicBezTo>
                  <a:pt x="110" y="1128"/>
                  <a:pt x="108" y="1126"/>
                  <a:pt x="108" y="1124"/>
                </a:cubicBezTo>
                <a:cubicBezTo>
                  <a:pt x="111" y="1130"/>
                  <a:pt x="109" y="1125"/>
                  <a:pt x="109" y="1125"/>
                </a:cubicBezTo>
                <a:cubicBezTo>
                  <a:pt x="111" y="1128"/>
                  <a:pt x="112" y="1128"/>
                  <a:pt x="113" y="1130"/>
                </a:cubicBezTo>
                <a:cubicBezTo>
                  <a:pt x="114" y="1131"/>
                  <a:pt x="112" y="1128"/>
                  <a:pt x="112" y="1127"/>
                </a:cubicBezTo>
                <a:cubicBezTo>
                  <a:pt x="112" y="1128"/>
                  <a:pt x="113" y="1130"/>
                  <a:pt x="114" y="1131"/>
                </a:cubicBezTo>
                <a:cubicBezTo>
                  <a:pt x="116" y="1134"/>
                  <a:pt x="121" y="1143"/>
                  <a:pt x="124" y="1147"/>
                </a:cubicBezTo>
                <a:cubicBezTo>
                  <a:pt x="124" y="1147"/>
                  <a:pt x="125" y="1148"/>
                  <a:pt x="125" y="1149"/>
                </a:cubicBezTo>
                <a:cubicBezTo>
                  <a:pt x="125" y="1148"/>
                  <a:pt x="125" y="1148"/>
                  <a:pt x="124" y="1147"/>
                </a:cubicBezTo>
                <a:cubicBezTo>
                  <a:pt x="125" y="1147"/>
                  <a:pt x="125" y="1147"/>
                  <a:pt x="125" y="1148"/>
                </a:cubicBezTo>
                <a:cubicBezTo>
                  <a:pt x="125" y="1147"/>
                  <a:pt x="125" y="1147"/>
                  <a:pt x="124" y="1147"/>
                </a:cubicBezTo>
                <a:cubicBezTo>
                  <a:pt x="124" y="1146"/>
                  <a:pt x="124" y="1145"/>
                  <a:pt x="125" y="1147"/>
                </a:cubicBezTo>
                <a:cubicBezTo>
                  <a:pt x="127" y="1149"/>
                  <a:pt x="127" y="1150"/>
                  <a:pt x="128" y="1152"/>
                </a:cubicBezTo>
                <a:cubicBezTo>
                  <a:pt x="128" y="1152"/>
                  <a:pt x="132" y="1157"/>
                  <a:pt x="132" y="1157"/>
                </a:cubicBezTo>
                <a:cubicBezTo>
                  <a:pt x="132" y="1156"/>
                  <a:pt x="131" y="1154"/>
                  <a:pt x="131" y="1154"/>
                </a:cubicBezTo>
                <a:cubicBezTo>
                  <a:pt x="131" y="1154"/>
                  <a:pt x="131" y="1154"/>
                  <a:pt x="131" y="1154"/>
                </a:cubicBezTo>
                <a:cubicBezTo>
                  <a:pt x="133" y="1157"/>
                  <a:pt x="134" y="1161"/>
                  <a:pt x="136" y="1164"/>
                </a:cubicBezTo>
                <a:cubicBezTo>
                  <a:pt x="134" y="1161"/>
                  <a:pt x="134" y="1160"/>
                  <a:pt x="131" y="1156"/>
                </a:cubicBezTo>
                <a:cubicBezTo>
                  <a:pt x="131" y="1157"/>
                  <a:pt x="135" y="1164"/>
                  <a:pt x="136" y="1164"/>
                </a:cubicBezTo>
                <a:cubicBezTo>
                  <a:pt x="137" y="1165"/>
                  <a:pt x="137" y="1167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8"/>
                  <a:pt x="138" y="1168"/>
                </a:cubicBezTo>
                <a:cubicBezTo>
                  <a:pt x="138" y="1168"/>
                  <a:pt x="138" y="1169"/>
                  <a:pt x="139" y="1169"/>
                </a:cubicBezTo>
                <a:cubicBezTo>
                  <a:pt x="136" y="1167"/>
                  <a:pt x="137" y="1171"/>
                  <a:pt x="141" y="1179"/>
                </a:cubicBezTo>
                <a:cubicBezTo>
                  <a:pt x="139" y="1177"/>
                  <a:pt x="132" y="1166"/>
                  <a:pt x="134" y="1171"/>
                </a:cubicBezTo>
                <a:cubicBezTo>
                  <a:pt x="135" y="1172"/>
                  <a:pt x="136" y="1174"/>
                  <a:pt x="139" y="1178"/>
                </a:cubicBezTo>
                <a:cubicBezTo>
                  <a:pt x="139" y="1179"/>
                  <a:pt x="136" y="1175"/>
                  <a:pt x="139" y="1180"/>
                </a:cubicBezTo>
                <a:cubicBezTo>
                  <a:pt x="143" y="1186"/>
                  <a:pt x="141" y="1181"/>
                  <a:pt x="144" y="1185"/>
                </a:cubicBezTo>
                <a:cubicBezTo>
                  <a:pt x="143" y="1182"/>
                  <a:pt x="141" y="1179"/>
                  <a:pt x="142" y="1179"/>
                </a:cubicBezTo>
                <a:cubicBezTo>
                  <a:pt x="145" y="1184"/>
                  <a:pt x="146" y="1185"/>
                  <a:pt x="148" y="1188"/>
                </a:cubicBezTo>
                <a:cubicBezTo>
                  <a:pt x="151" y="1191"/>
                  <a:pt x="152" y="1189"/>
                  <a:pt x="156" y="1195"/>
                </a:cubicBezTo>
                <a:cubicBezTo>
                  <a:pt x="153" y="1189"/>
                  <a:pt x="153" y="1191"/>
                  <a:pt x="150" y="1186"/>
                </a:cubicBezTo>
                <a:cubicBezTo>
                  <a:pt x="151" y="1186"/>
                  <a:pt x="153" y="1191"/>
                  <a:pt x="154" y="1190"/>
                </a:cubicBezTo>
                <a:cubicBezTo>
                  <a:pt x="153" y="1188"/>
                  <a:pt x="151" y="1186"/>
                  <a:pt x="151" y="1185"/>
                </a:cubicBezTo>
                <a:cubicBezTo>
                  <a:pt x="151" y="1185"/>
                  <a:pt x="152" y="1186"/>
                  <a:pt x="152" y="1186"/>
                </a:cubicBezTo>
                <a:cubicBezTo>
                  <a:pt x="153" y="1187"/>
                  <a:pt x="154" y="1189"/>
                  <a:pt x="154" y="1189"/>
                </a:cubicBezTo>
                <a:cubicBezTo>
                  <a:pt x="153" y="1187"/>
                  <a:pt x="152" y="1185"/>
                  <a:pt x="151" y="1183"/>
                </a:cubicBezTo>
                <a:cubicBezTo>
                  <a:pt x="152" y="1184"/>
                  <a:pt x="152" y="1184"/>
                  <a:pt x="153" y="1185"/>
                </a:cubicBezTo>
                <a:cubicBezTo>
                  <a:pt x="155" y="1188"/>
                  <a:pt x="156" y="1189"/>
                  <a:pt x="156" y="1189"/>
                </a:cubicBezTo>
                <a:cubicBezTo>
                  <a:pt x="162" y="1196"/>
                  <a:pt x="167" y="1203"/>
                  <a:pt x="170" y="1207"/>
                </a:cubicBezTo>
                <a:cubicBezTo>
                  <a:pt x="174" y="1211"/>
                  <a:pt x="185" y="1225"/>
                  <a:pt x="194" y="1235"/>
                </a:cubicBezTo>
                <a:cubicBezTo>
                  <a:pt x="204" y="1245"/>
                  <a:pt x="210" y="1252"/>
                  <a:pt x="202" y="1244"/>
                </a:cubicBezTo>
                <a:cubicBezTo>
                  <a:pt x="210" y="1253"/>
                  <a:pt x="219" y="1262"/>
                  <a:pt x="225" y="1268"/>
                </a:cubicBezTo>
                <a:cubicBezTo>
                  <a:pt x="225" y="1268"/>
                  <a:pt x="226" y="1269"/>
                  <a:pt x="227" y="1270"/>
                </a:cubicBezTo>
                <a:cubicBezTo>
                  <a:pt x="226" y="1269"/>
                  <a:pt x="226" y="1269"/>
                  <a:pt x="225" y="1268"/>
                </a:cubicBezTo>
                <a:cubicBezTo>
                  <a:pt x="223" y="1266"/>
                  <a:pt x="229" y="1272"/>
                  <a:pt x="227" y="1271"/>
                </a:cubicBezTo>
                <a:cubicBezTo>
                  <a:pt x="230" y="1274"/>
                  <a:pt x="231" y="1275"/>
                  <a:pt x="233" y="1277"/>
                </a:cubicBezTo>
                <a:cubicBezTo>
                  <a:pt x="234" y="1277"/>
                  <a:pt x="242" y="1286"/>
                  <a:pt x="245" y="1288"/>
                </a:cubicBezTo>
                <a:cubicBezTo>
                  <a:pt x="244" y="1287"/>
                  <a:pt x="243" y="1286"/>
                  <a:pt x="245" y="1287"/>
                </a:cubicBezTo>
                <a:cubicBezTo>
                  <a:pt x="245" y="1289"/>
                  <a:pt x="246" y="1289"/>
                  <a:pt x="247" y="1291"/>
                </a:cubicBezTo>
                <a:cubicBezTo>
                  <a:pt x="244" y="1289"/>
                  <a:pt x="243" y="1287"/>
                  <a:pt x="238" y="1283"/>
                </a:cubicBezTo>
                <a:cubicBezTo>
                  <a:pt x="240" y="1286"/>
                  <a:pt x="237" y="1283"/>
                  <a:pt x="235" y="1282"/>
                </a:cubicBezTo>
                <a:cubicBezTo>
                  <a:pt x="244" y="1290"/>
                  <a:pt x="247" y="1293"/>
                  <a:pt x="251" y="1296"/>
                </a:cubicBezTo>
                <a:cubicBezTo>
                  <a:pt x="254" y="1299"/>
                  <a:pt x="257" y="1302"/>
                  <a:pt x="265" y="1309"/>
                </a:cubicBezTo>
                <a:cubicBezTo>
                  <a:pt x="266" y="1309"/>
                  <a:pt x="258" y="1303"/>
                  <a:pt x="258" y="1302"/>
                </a:cubicBezTo>
                <a:cubicBezTo>
                  <a:pt x="265" y="1308"/>
                  <a:pt x="265" y="1308"/>
                  <a:pt x="265" y="1308"/>
                </a:cubicBezTo>
                <a:cubicBezTo>
                  <a:pt x="265" y="1307"/>
                  <a:pt x="264" y="1306"/>
                  <a:pt x="262" y="1305"/>
                </a:cubicBezTo>
                <a:cubicBezTo>
                  <a:pt x="262" y="1306"/>
                  <a:pt x="258" y="1301"/>
                  <a:pt x="257" y="1301"/>
                </a:cubicBezTo>
                <a:cubicBezTo>
                  <a:pt x="255" y="1299"/>
                  <a:pt x="251" y="1296"/>
                  <a:pt x="253" y="1296"/>
                </a:cubicBezTo>
                <a:cubicBezTo>
                  <a:pt x="255" y="1298"/>
                  <a:pt x="259" y="1302"/>
                  <a:pt x="258" y="1300"/>
                </a:cubicBezTo>
                <a:cubicBezTo>
                  <a:pt x="255" y="1298"/>
                  <a:pt x="252" y="1295"/>
                  <a:pt x="250" y="1293"/>
                </a:cubicBezTo>
                <a:cubicBezTo>
                  <a:pt x="254" y="1296"/>
                  <a:pt x="260" y="1301"/>
                  <a:pt x="266" y="1307"/>
                </a:cubicBezTo>
                <a:cubicBezTo>
                  <a:pt x="266" y="1307"/>
                  <a:pt x="267" y="1307"/>
                  <a:pt x="267" y="1308"/>
                </a:cubicBezTo>
                <a:cubicBezTo>
                  <a:pt x="273" y="1314"/>
                  <a:pt x="279" y="1320"/>
                  <a:pt x="285" y="1325"/>
                </a:cubicBezTo>
                <a:cubicBezTo>
                  <a:pt x="290" y="1329"/>
                  <a:pt x="292" y="1332"/>
                  <a:pt x="299" y="1338"/>
                </a:cubicBezTo>
                <a:cubicBezTo>
                  <a:pt x="299" y="1339"/>
                  <a:pt x="300" y="1340"/>
                  <a:pt x="301" y="1342"/>
                </a:cubicBezTo>
                <a:cubicBezTo>
                  <a:pt x="309" y="1348"/>
                  <a:pt x="313" y="1348"/>
                  <a:pt x="311" y="1345"/>
                </a:cubicBezTo>
                <a:cubicBezTo>
                  <a:pt x="311" y="1346"/>
                  <a:pt x="312" y="1346"/>
                  <a:pt x="312" y="1346"/>
                </a:cubicBezTo>
                <a:cubicBezTo>
                  <a:pt x="315" y="1348"/>
                  <a:pt x="322" y="1353"/>
                  <a:pt x="324" y="1355"/>
                </a:cubicBezTo>
                <a:cubicBezTo>
                  <a:pt x="325" y="1356"/>
                  <a:pt x="330" y="1359"/>
                  <a:pt x="335" y="1362"/>
                </a:cubicBezTo>
                <a:cubicBezTo>
                  <a:pt x="339" y="1365"/>
                  <a:pt x="344" y="1368"/>
                  <a:pt x="345" y="1370"/>
                </a:cubicBezTo>
                <a:cubicBezTo>
                  <a:pt x="345" y="1370"/>
                  <a:pt x="343" y="1369"/>
                  <a:pt x="342" y="1368"/>
                </a:cubicBezTo>
                <a:cubicBezTo>
                  <a:pt x="337" y="1365"/>
                  <a:pt x="330" y="1359"/>
                  <a:pt x="329" y="1359"/>
                </a:cubicBezTo>
                <a:cubicBezTo>
                  <a:pt x="327" y="1357"/>
                  <a:pt x="327" y="1357"/>
                  <a:pt x="329" y="1358"/>
                </a:cubicBezTo>
                <a:cubicBezTo>
                  <a:pt x="321" y="1353"/>
                  <a:pt x="328" y="1358"/>
                  <a:pt x="324" y="1356"/>
                </a:cubicBezTo>
                <a:cubicBezTo>
                  <a:pt x="322" y="1354"/>
                  <a:pt x="320" y="1352"/>
                  <a:pt x="317" y="1350"/>
                </a:cubicBezTo>
                <a:cubicBezTo>
                  <a:pt x="319" y="1352"/>
                  <a:pt x="326" y="1358"/>
                  <a:pt x="334" y="1363"/>
                </a:cubicBezTo>
                <a:cubicBezTo>
                  <a:pt x="342" y="1369"/>
                  <a:pt x="351" y="1375"/>
                  <a:pt x="356" y="1377"/>
                </a:cubicBezTo>
                <a:cubicBezTo>
                  <a:pt x="359" y="1379"/>
                  <a:pt x="365" y="1383"/>
                  <a:pt x="371" y="1387"/>
                </a:cubicBezTo>
                <a:cubicBezTo>
                  <a:pt x="377" y="1390"/>
                  <a:pt x="382" y="1394"/>
                  <a:pt x="383" y="1396"/>
                </a:cubicBezTo>
                <a:cubicBezTo>
                  <a:pt x="388" y="1398"/>
                  <a:pt x="396" y="1402"/>
                  <a:pt x="398" y="1404"/>
                </a:cubicBezTo>
                <a:cubicBezTo>
                  <a:pt x="402" y="1407"/>
                  <a:pt x="400" y="1405"/>
                  <a:pt x="405" y="1408"/>
                </a:cubicBezTo>
                <a:cubicBezTo>
                  <a:pt x="415" y="1413"/>
                  <a:pt x="413" y="1413"/>
                  <a:pt x="417" y="1416"/>
                </a:cubicBezTo>
                <a:cubicBezTo>
                  <a:pt x="417" y="1415"/>
                  <a:pt x="430" y="1422"/>
                  <a:pt x="435" y="1425"/>
                </a:cubicBezTo>
                <a:cubicBezTo>
                  <a:pt x="435" y="1425"/>
                  <a:pt x="432" y="1424"/>
                  <a:pt x="431" y="1424"/>
                </a:cubicBezTo>
                <a:cubicBezTo>
                  <a:pt x="437" y="1427"/>
                  <a:pt x="440" y="1427"/>
                  <a:pt x="444" y="1430"/>
                </a:cubicBezTo>
                <a:cubicBezTo>
                  <a:pt x="448" y="1432"/>
                  <a:pt x="435" y="1426"/>
                  <a:pt x="441" y="1429"/>
                </a:cubicBezTo>
                <a:cubicBezTo>
                  <a:pt x="447" y="1431"/>
                  <a:pt x="449" y="1433"/>
                  <a:pt x="453" y="1434"/>
                </a:cubicBezTo>
                <a:cubicBezTo>
                  <a:pt x="456" y="1435"/>
                  <a:pt x="456" y="1436"/>
                  <a:pt x="458" y="1437"/>
                </a:cubicBezTo>
                <a:cubicBezTo>
                  <a:pt x="460" y="1437"/>
                  <a:pt x="468" y="1441"/>
                  <a:pt x="476" y="1444"/>
                </a:cubicBezTo>
                <a:cubicBezTo>
                  <a:pt x="484" y="1448"/>
                  <a:pt x="490" y="1451"/>
                  <a:pt x="488" y="1450"/>
                </a:cubicBezTo>
                <a:cubicBezTo>
                  <a:pt x="504" y="1457"/>
                  <a:pt x="523" y="1463"/>
                  <a:pt x="542" y="1470"/>
                </a:cubicBezTo>
                <a:cubicBezTo>
                  <a:pt x="552" y="1473"/>
                  <a:pt x="561" y="1476"/>
                  <a:pt x="570" y="1479"/>
                </a:cubicBezTo>
                <a:cubicBezTo>
                  <a:pt x="579" y="1482"/>
                  <a:pt x="588" y="1484"/>
                  <a:pt x="595" y="1486"/>
                </a:cubicBezTo>
                <a:cubicBezTo>
                  <a:pt x="595" y="1486"/>
                  <a:pt x="595" y="1486"/>
                  <a:pt x="590" y="1485"/>
                </a:cubicBezTo>
                <a:cubicBezTo>
                  <a:pt x="590" y="1485"/>
                  <a:pt x="587" y="1483"/>
                  <a:pt x="583" y="1483"/>
                </a:cubicBezTo>
                <a:cubicBezTo>
                  <a:pt x="586" y="1484"/>
                  <a:pt x="587" y="1484"/>
                  <a:pt x="587" y="1485"/>
                </a:cubicBezTo>
                <a:cubicBezTo>
                  <a:pt x="581" y="1484"/>
                  <a:pt x="576" y="1482"/>
                  <a:pt x="573" y="1481"/>
                </a:cubicBezTo>
                <a:cubicBezTo>
                  <a:pt x="578" y="1483"/>
                  <a:pt x="590" y="1486"/>
                  <a:pt x="594" y="1487"/>
                </a:cubicBezTo>
                <a:cubicBezTo>
                  <a:pt x="595" y="1487"/>
                  <a:pt x="594" y="1486"/>
                  <a:pt x="599" y="1487"/>
                </a:cubicBezTo>
                <a:cubicBezTo>
                  <a:pt x="597" y="1488"/>
                  <a:pt x="606" y="1489"/>
                  <a:pt x="610" y="1490"/>
                </a:cubicBezTo>
                <a:cubicBezTo>
                  <a:pt x="605" y="1489"/>
                  <a:pt x="609" y="1491"/>
                  <a:pt x="612" y="1491"/>
                </a:cubicBezTo>
                <a:cubicBezTo>
                  <a:pt x="608" y="1490"/>
                  <a:pt x="611" y="1491"/>
                  <a:pt x="614" y="1491"/>
                </a:cubicBezTo>
                <a:cubicBezTo>
                  <a:pt x="621" y="1493"/>
                  <a:pt x="623" y="1495"/>
                  <a:pt x="628" y="1495"/>
                </a:cubicBezTo>
                <a:cubicBezTo>
                  <a:pt x="629" y="1495"/>
                  <a:pt x="620" y="1494"/>
                  <a:pt x="623" y="1494"/>
                </a:cubicBezTo>
                <a:cubicBezTo>
                  <a:pt x="625" y="1493"/>
                  <a:pt x="634" y="1496"/>
                  <a:pt x="639" y="1497"/>
                </a:cubicBezTo>
                <a:cubicBezTo>
                  <a:pt x="641" y="1496"/>
                  <a:pt x="650" y="1498"/>
                  <a:pt x="660" y="1499"/>
                </a:cubicBezTo>
                <a:cubicBezTo>
                  <a:pt x="652" y="1498"/>
                  <a:pt x="657" y="1499"/>
                  <a:pt x="657" y="1500"/>
                </a:cubicBezTo>
                <a:cubicBezTo>
                  <a:pt x="668" y="1501"/>
                  <a:pt x="676" y="1502"/>
                  <a:pt x="686" y="1504"/>
                </a:cubicBezTo>
                <a:cubicBezTo>
                  <a:pt x="682" y="1504"/>
                  <a:pt x="668" y="1502"/>
                  <a:pt x="673" y="1503"/>
                </a:cubicBezTo>
                <a:cubicBezTo>
                  <a:pt x="683" y="1504"/>
                  <a:pt x="684" y="1505"/>
                  <a:pt x="679" y="1505"/>
                </a:cubicBezTo>
                <a:cubicBezTo>
                  <a:pt x="687" y="1506"/>
                  <a:pt x="688" y="1506"/>
                  <a:pt x="695" y="1506"/>
                </a:cubicBezTo>
                <a:cubicBezTo>
                  <a:pt x="695" y="1507"/>
                  <a:pt x="698" y="1507"/>
                  <a:pt x="697" y="1507"/>
                </a:cubicBezTo>
                <a:cubicBezTo>
                  <a:pt x="697" y="1507"/>
                  <a:pt x="694" y="1507"/>
                  <a:pt x="690" y="1507"/>
                </a:cubicBezTo>
                <a:cubicBezTo>
                  <a:pt x="696" y="1508"/>
                  <a:pt x="699" y="1509"/>
                  <a:pt x="706" y="1510"/>
                </a:cubicBezTo>
                <a:cubicBezTo>
                  <a:pt x="708" y="1510"/>
                  <a:pt x="698" y="1509"/>
                  <a:pt x="703" y="1509"/>
                </a:cubicBezTo>
                <a:cubicBezTo>
                  <a:pt x="711" y="1510"/>
                  <a:pt x="710" y="1509"/>
                  <a:pt x="716" y="1510"/>
                </a:cubicBezTo>
                <a:cubicBezTo>
                  <a:pt x="715" y="1510"/>
                  <a:pt x="725" y="1511"/>
                  <a:pt x="729" y="1512"/>
                </a:cubicBezTo>
                <a:cubicBezTo>
                  <a:pt x="721" y="1512"/>
                  <a:pt x="713" y="1510"/>
                  <a:pt x="709" y="1510"/>
                </a:cubicBezTo>
                <a:cubicBezTo>
                  <a:pt x="714" y="1511"/>
                  <a:pt x="720" y="1512"/>
                  <a:pt x="719" y="1512"/>
                </a:cubicBezTo>
                <a:cubicBezTo>
                  <a:pt x="714" y="1512"/>
                  <a:pt x="705" y="1511"/>
                  <a:pt x="704" y="1511"/>
                </a:cubicBezTo>
                <a:cubicBezTo>
                  <a:pt x="714" y="1512"/>
                  <a:pt x="721" y="1512"/>
                  <a:pt x="723" y="1514"/>
                </a:cubicBezTo>
                <a:cubicBezTo>
                  <a:pt x="726" y="1513"/>
                  <a:pt x="738" y="1515"/>
                  <a:pt x="745" y="1515"/>
                </a:cubicBezTo>
                <a:cubicBezTo>
                  <a:pt x="748" y="1515"/>
                  <a:pt x="744" y="1515"/>
                  <a:pt x="747" y="1515"/>
                </a:cubicBezTo>
                <a:cubicBezTo>
                  <a:pt x="753" y="1515"/>
                  <a:pt x="755" y="1517"/>
                  <a:pt x="756" y="1516"/>
                </a:cubicBezTo>
                <a:cubicBezTo>
                  <a:pt x="752" y="1516"/>
                  <a:pt x="756" y="1515"/>
                  <a:pt x="758" y="1516"/>
                </a:cubicBezTo>
                <a:cubicBezTo>
                  <a:pt x="758" y="1516"/>
                  <a:pt x="764" y="1516"/>
                  <a:pt x="769" y="1516"/>
                </a:cubicBezTo>
                <a:cubicBezTo>
                  <a:pt x="768" y="1517"/>
                  <a:pt x="772" y="1517"/>
                  <a:pt x="772" y="1517"/>
                </a:cubicBezTo>
                <a:cubicBezTo>
                  <a:pt x="781" y="1517"/>
                  <a:pt x="788" y="1517"/>
                  <a:pt x="796" y="1518"/>
                </a:cubicBezTo>
                <a:cubicBezTo>
                  <a:pt x="804" y="1518"/>
                  <a:pt x="811" y="1518"/>
                  <a:pt x="819" y="1517"/>
                </a:cubicBezTo>
                <a:cubicBezTo>
                  <a:pt x="821" y="1518"/>
                  <a:pt x="818" y="1518"/>
                  <a:pt x="822" y="1518"/>
                </a:cubicBezTo>
                <a:cubicBezTo>
                  <a:pt x="825" y="1517"/>
                  <a:pt x="831" y="1517"/>
                  <a:pt x="836" y="1517"/>
                </a:cubicBezTo>
                <a:cubicBezTo>
                  <a:pt x="836" y="1517"/>
                  <a:pt x="833" y="1517"/>
                  <a:pt x="833" y="1518"/>
                </a:cubicBezTo>
                <a:cubicBezTo>
                  <a:pt x="841" y="1518"/>
                  <a:pt x="868" y="1515"/>
                  <a:pt x="860" y="1517"/>
                </a:cubicBezTo>
                <a:cubicBezTo>
                  <a:pt x="866" y="1516"/>
                  <a:pt x="882" y="1514"/>
                  <a:pt x="882" y="1515"/>
                </a:cubicBezTo>
                <a:cubicBezTo>
                  <a:pt x="887" y="1514"/>
                  <a:pt x="882" y="1514"/>
                  <a:pt x="884" y="1513"/>
                </a:cubicBezTo>
                <a:cubicBezTo>
                  <a:pt x="894" y="1513"/>
                  <a:pt x="904" y="1512"/>
                  <a:pt x="914" y="1510"/>
                </a:cubicBezTo>
                <a:cubicBezTo>
                  <a:pt x="924" y="1509"/>
                  <a:pt x="934" y="1507"/>
                  <a:pt x="944" y="1506"/>
                </a:cubicBezTo>
                <a:cubicBezTo>
                  <a:pt x="944" y="1505"/>
                  <a:pt x="948" y="1505"/>
                  <a:pt x="953" y="1504"/>
                </a:cubicBezTo>
                <a:cubicBezTo>
                  <a:pt x="958" y="1503"/>
                  <a:pt x="963" y="1502"/>
                  <a:pt x="965" y="1501"/>
                </a:cubicBezTo>
                <a:cubicBezTo>
                  <a:pt x="968" y="1500"/>
                  <a:pt x="970" y="1500"/>
                  <a:pt x="971" y="1500"/>
                </a:cubicBezTo>
                <a:cubicBezTo>
                  <a:pt x="965" y="1501"/>
                  <a:pt x="960" y="1503"/>
                  <a:pt x="955" y="1504"/>
                </a:cubicBezTo>
                <a:cubicBezTo>
                  <a:pt x="950" y="1505"/>
                  <a:pt x="946" y="1506"/>
                  <a:pt x="941" y="1507"/>
                </a:cubicBezTo>
                <a:cubicBezTo>
                  <a:pt x="932" y="1508"/>
                  <a:pt x="923" y="1510"/>
                  <a:pt x="912" y="1512"/>
                </a:cubicBezTo>
                <a:cubicBezTo>
                  <a:pt x="911" y="1513"/>
                  <a:pt x="921" y="1511"/>
                  <a:pt x="922" y="1512"/>
                </a:cubicBezTo>
                <a:cubicBezTo>
                  <a:pt x="912" y="1514"/>
                  <a:pt x="902" y="1515"/>
                  <a:pt x="893" y="1517"/>
                </a:cubicBezTo>
                <a:cubicBezTo>
                  <a:pt x="888" y="1518"/>
                  <a:pt x="883" y="1519"/>
                  <a:pt x="879" y="1519"/>
                </a:cubicBezTo>
                <a:cubicBezTo>
                  <a:pt x="874" y="1520"/>
                  <a:pt x="869" y="1520"/>
                  <a:pt x="864" y="1521"/>
                </a:cubicBezTo>
                <a:cubicBezTo>
                  <a:pt x="855" y="1522"/>
                  <a:pt x="846" y="1523"/>
                  <a:pt x="837" y="1523"/>
                </a:cubicBezTo>
                <a:cubicBezTo>
                  <a:pt x="827" y="1523"/>
                  <a:pt x="818" y="1523"/>
                  <a:pt x="809" y="1523"/>
                </a:cubicBezTo>
                <a:cubicBezTo>
                  <a:pt x="767" y="1525"/>
                  <a:pt x="723" y="1521"/>
                  <a:pt x="684" y="1519"/>
                </a:cubicBezTo>
                <a:cubicBezTo>
                  <a:pt x="672" y="1517"/>
                  <a:pt x="658" y="1515"/>
                  <a:pt x="643" y="1513"/>
                </a:cubicBezTo>
                <a:cubicBezTo>
                  <a:pt x="636" y="1511"/>
                  <a:pt x="628" y="1510"/>
                  <a:pt x="621" y="1508"/>
                </a:cubicBezTo>
                <a:cubicBezTo>
                  <a:pt x="617" y="1508"/>
                  <a:pt x="613" y="1507"/>
                  <a:pt x="610" y="1506"/>
                </a:cubicBezTo>
                <a:cubicBezTo>
                  <a:pt x="606" y="1505"/>
                  <a:pt x="602" y="1504"/>
                  <a:pt x="599" y="1503"/>
                </a:cubicBezTo>
                <a:cubicBezTo>
                  <a:pt x="602" y="1505"/>
                  <a:pt x="606" y="1506"/>
                  <a:pt x="611" y="1507"/>
                </a:cubicBezTo>
                <a:cubicBezTo>
                  <a:pt x="615" y="1508"/>
                  <a:pt x="620" y="1509"/>
                  <a:pt x="626" y="1510"/>
                </a:cubicBezTo>
                <a:cubicBezTo>
                  <a:pt x="636" y="1512"/>
                  <a:pt x="647" y="1514"/>
                  <a:pt x="654" y="1515"/>
                </a:cubicBezTo>
                <a:cubicBezTo>
                  <a:pt x="653" y="1516"/>
                  <a:pt x="653" y="1516"/>
                  <a:pt x="651" y="1516"/>
                </a:cubicBezTo>
                <a:cubicBezTo>
                  <a:pt x="662" y="1518"/>
                  <a:pt x="672" y="1520"/>
                  <a:pt x="678" y="1522"/>
                </a:cubicBezTo>
                <a:cubicBezTo>
                  <a:pt x="688" y="1524"/>
                  <a:pt x="699" y="1525"/>
                  <a:pt x="709" y="1526"/>
                </a:cubicBezTo>
                <a:cubicBezTo>
                  <a:pt x="713" y="1527"/>
                  <a:pt x="718" y="1527"/>
                  <a:pt x="723" y="1528"/>
                </a:cubicBezTo>
                <a:cubicBezTo>
                  <a:pt x="727" y="1529"/>
                  <a:pt x="731" y="1529"/>
                  <a:pt x="734" y="1530"/>
                </a:cubicBezTo>
                <a:cubicBezTo>
                  <a:pt x="740" y="1530"/>
                  <a:pt x="738" y="1529"/>
                  <a:pt x="743" y="1530"/>
                </a:cubicBezTo>
                <a:cubicBezTo>
                  <a:pt x="743" y="1530"/>
                  <a:pt x="747" y="1530"/>
                  <a:pt x="746" y="1531"/>
                </a:cubicBezTo>
                <a:cubicBezTo>
                  <a:pt x="751" y="1531"/>
                  <a:pt x="758" y="1531"/>
                  <a:pt x="761" y="1532"/>
                </a:cubicBezTo>
                <a:cubicBezTo>
                  <a:pt x="772" y="1531"/>
                  <a:pt x="772" y="1532"/>
                  <a:pt x="783" y="1532"/>
                </a:cubicBezTo>
                <a:cubicBezTo>
                  <a:pt x="784" y="1532"/>
                  <a:pt x="784" y="1532"/>
                  <a:pt x="784" y="1532"/>
                </a:cubicBezTo>
                <a:cubicBezTo>
                  <a:pt x="804" y="1533"/>
                  <a:pt x="819" y="1533"/>
                  <a:pt x="838" y="1532"/>
                </a:cubicBezTo>
                <a:cubicBezTo>
                  <a:pt x="838" y="1532"/>
                  <a:pt x="841" y="1532"/>
                  <a:pt x="841" y="1532"/>
                </a:cubicBezTo>
                <a:cubicBezTo>
                  <a:pt x="852" y="1531"/>
                  <a:pt x="857" y="1531"/>
                  <a:pt x="861" y="1531"/>
                </a:cubicBezTo>
                <a:cubicBezTo>
                  <a:pt x="893" y="1528"/>
                  <a:pt x="919" y="1525"/>
                  <a:pt x="952" y="1518"/>
                </a:cubicBezTo>
                <a:cubicBezTo>
                  <a:pt x="953" y="1518"/>
                  <a:pt x="955" y="1518"/>
                  <a:pt x="958" y="1517"/>
                </a:cubicBezTo>
                <a:cubicBezTo>
                  <a:pt x="970" y="1514"/>
                  <a:pt x="996" y="1508"/>
                  <a:pt x="1008" y="1504"/>
                </a:cubicBezTo>
                <a:cubicBezTo>
                  <a:pt x="1011" y="1503"/>
                  <a:pt x="1012" y="1502"/>
                  <a:pt x="1014" y="1501"/>
                </a:cubicBezTo>
                <a:cubicBezTo>
                  <a:pt x="1019" y="1500"/>
                  <a:pt x="1010" y="1503"/>
                  <a:pt x="1018" y="1500"/>
                </a:cubicBezTo>
                <a:cubicBezTo>
                  <a:pt x="1025" y="1498"/>
                  <a:pt x="1012" y="1501"/>
                  <a:pt x="1017" y="1500"/>
                </a:cubicBezTo>
                <a:cubicBezTo>
                  <a:pt x="1019" y="1500"/>
                  <a:pt x="1022" y="1499"/>
                  <a:pt x="1025" y="1498"/>
                </a:cubicBezTo>
                <a:cubicBezTo>
                  <a:pt x="1023" y="1498"/>
                  <a:pt x="1033" y="1495"/>
                  <a:pt x="1039" y="1493"/>
                </a:cubicBezTo>
                <a:cubicBezTo>
                  <a:pt x="1046" y="1489"/>
                  <a:pt x="1066" y="1482"/>
                  <a:pt x="1073" y="1478"/>
                </a:cubicBezTo>
                <a:cubicBezTo>
                  <a:pt x="1084" y="1473"/>
                  <a:pt x="1093" y="1470"/>
                  <a:pt x="1100" y="1466"/>
                </a:cubicBezTo>
                <a:cubicBezTo>
                  <a:pt x="1107" y="1463"/>
                  <a:pt x="1112" y="1459"/>
                  <a:pt x="1118" y="1456"/>
                </a:cubicBezTo>
                <a:cubicBezTo>
                  <a:pt x="1120" y="1456"/>
                  <a:pt x="1124" y="1453"/>
                  <a:pt x="1126" y="1453"/>
                </a:cubicBezTo>
                <a:cubicBezTo>
                  <a:pt x="1122" y="1454"/>
                  <a:pt x="1120" y="1455"/>
                  <a:pt x="1119" y="1454"/>
                </a:cubicBezTo>
                <a:cubicBezTo>
                  <a:pt x="1121" y="1453"/>
                  <a:pt x="1121" y="1453"/>
                  <a:pt x="1124" y="1451"/>
                </a:cubicBezTo>
                <a:cubicBezTo>
                  <a:pt x="1125" y="1451"/>
                  <a:pt x="1123" y="1452"/>
                  <a:pt x="1123" y="1453"/>
                </a:cubicBezTo>
                <a:cubicBezTo>
                  <a:pt x="1129" y="1449"/>
                  <a:pt x="1130" y="1449"/>
                  <a:pt x="1136" y="1446"/>
                </a:cubicBezTo>
                <a:cubicBezTo>
                  <a:pt x="1131" y="1448"/>
                  <a:pt x="1132" y="1447"/>
                  <a:pt x="1136" y="1445"/>
                </a:cubicBezTo>
                <a:cubicBezTo>
                  <a:pt x="1139" y="1443"/>
                  <a:pt x="1143" y="1441"/>
                  <a:pt x="1145" y="1440"/>
                </a:cubicBezTo>
                <a:cubicBezTo>
                  <a:pt x="1142" y="1441"/>
                  <a:pt x="1139" y="1443"/>
                  <a:pt x="1136" y="1444"/>
                </a:cubicBezTo>
                <a:cubicBezTo>
                  <a:pt x="1133" y="1446"/>
                  <a:pt x="1130" y="1447"/>
                  <a:pt x="1128" y="1448"/>
                </a:cubicBezTo>
                <a:cubicBezTo>
                  <a:pt x="1128" y="1448"/>
                  <a:pt x="1127" y="1448"/>
                  <a:pt x="1129" y="1447"/>
                </a:cubicBezTo>
                <a:cubicBezTo>
                  <a:pt x="1134" y="1445"/>
                  <a:pt x="1139" y="1443"/>
                  <a:pt x="1144" y="1440"/>
                </a:cubicBezTo>
                <a:cubicBezTo>
                  <a:pt x="1149" y="1438"/>
                  <a:pt x="1154" y="1435"/>
                  <a:pt x="1161" y="1432"/>
                </a:cubicBezTo>
                <a:cubicBezTo>
                  <a:pt x="1163" y="1430"/>
                  <a:pt x="1156" y="1433"/>
                  <a:pt x="1166" y="1428"/>
                </a:cubicBezTo>
                <a:cubicBezTo>
                  <a:pt x="1166" y="1429"/>
                  <a:pt x="1174" y="1425"/>
                  <a:pt x="1167" y="1428"/>
                </a:cubicBezTo>
                <a:cubicBezTo>
                  <a:pt x="1175" y="1425"/>
                  <a:pt x="1173" y="1425"/>
                  <a:pt x="1180" y="1421"/>
                </a:cubicBezTo>
                <a:cubicBezTo>
                  <a:pt x="1180" y="1421"/>
                  <a:pt x="1180" y="1421"/>
                  <a:pt x="1180" y="1421"/>
                </a:cubicBezTo>
                <a:cubicBezTo>
                  <a:pt x="1186" y="1419"/>
                  <a:pt x="1183" y="1419"/>
                  <a:pt x="1188" y="1417"/>
                </a:cubicBezTo>
                <a:cubicBezTo>
                  <a:pt x="1195" y="1413"/>
                  <a:pt x="1203" y="1409"/>
                  <a:pt x="1209" y="1406"/>
                </a:cubicBezTo>
                <a:cubicBezTo>
                  <a:pt x="1200" y="1411"/>
                  <a:pt x="1192" y="1417"/>
                  <a:pt x="1186" y="1419"/>
                </a:cubicBezTo>
                <a:cubicBezTo>
                  <a:pt x="1190" y="1417"/>
                  <a:pt x="1195" y="1414"/>
                  <a:pt x="1195" y="1413"/>
                </a:cubicBezTo>
                <a:cubicBezTo>
                  <a:pt x="1187" y="1418"/>
                  <a:pt x="1186" y="1420"/>
                  <a:pt x="1178" y="1423"/>
                </a:cubicBezTo>
                <a:cubicBezTo>
                  <a:pt x="1172" y="1428"/>
                  <a:pt x="1164" y="1431"/>
                  <a:pt x="1158" y="1434"/>
                </a:cubicBezTo>
                <a:cubicBezTo>
                  <a:pt x="1151" y="1438"/>
                  <a:pt x="1146" y="1440"/>
                  <a:pt x="1143" y="1443"/>
                </a:cubicBezTo>
                <a:cubicBezTo>
                  <a:pt x="1156" y="1436"/>
                  <a:pt x="1168" y="1432"/>
                  <a:pt x="1173" y="1429"/>
                </a:cubicBezTo>
                <a:cubicBezTo>
                  <a:pt x="1171" y="1430"/>
                  <a:pt x="1165" y="1433"/>
                  <a:pt x="1165" y="1432"/>
                </a:cubicBezTo>
                <a:cubicBezTo>
                  <a:pt x="1166" y="1431"/>
                  <a:pt x="1167" y="1431"/>
                  <a:pt x="1171" y="1429"/>
                </a:cubicBezTo>
                <a:cubicBezTo>
                  <a:pt x="1177" y="1426"/>
                  <a:pt x="1177" y="1425"/>
                  <a:pt x="1187" y="1419"/>
                </a:cubicBezTo>
                <a:cubicBezTo>
                  <a:pt x="1183" y="1422"/>
                  <a:pt x="1196" y="1415"/>
                  <a:pt x="1188" y="1420"/>
                </a:cubicBezTo>
                <a:cubicBezTo>
                  <a:pt x="1192" y="1418"/>
                  <a:pt x="1202" y="1412"/>
                  <a:pt x="1203" y="1412"/>
                </a:cubicBezTo>
                <a:cubicBezTo>
                  <a:pt x="1200" y="1414"/>
                  <a:pt x="1193" y="1418"/>
                  <a:pt x="1192" y="1419"/>
                </a:cubicBezTo>
                <a:cubicBezTo>
                  <a:pt x="1198" y="1416"/>
                  <a:pt x="1187" y="1422"/>
                  <a:pt x="1193" y="1419"/>
                </a:cubicBezTo>
                <a:cubicBezTo>
                  <a:pt x="1200" y="1414"/>
                  <a:pt x="1204" y="1414"/>
                  <a:pt x="1211" y="1409"/>
                </a:cubicBezTo>
                <a:cubicBezTo>
                  <a:pt x="1211" y="1409"/>
                  <a:pt x="1209" y="1410"/>
                  <a:pt x="1210" y="1410"/>
                </a:cubicBezTo>
                <a:cubicBezTo>
                  <a:pt x="1215" y="1407"/>
                  <a:pt x="1214" y="1407"/>
                  <a:pt x="1218" y="1405"/>
                </a:cubicBezTo>
                <a:cubicBezTo>
                  <a:pt x="1219" y="1404"/>
                  <a:pt x="1212" y="1409"/>
                  <a:pt x="1212" y="1408"/>
                </a:cubicBezTo>
                <a:cubicBezTo>
                  <a:pt x="1229" y="1396"/>
                  <a:pt x="1233" y="1393"/>
                  <a:pt x="1243" y="1389"/>
                </a:cubicBezTo>
                <a:cubicBezTo>
                  <a:pt x="1241" y="1390"/>
                  <a:pt x="1238" y="1392"/>
                  <a:pt x="1238" y="1392"/>
                </a:cubicBezTo>
                <a:cubicBezTo>
                  <a:pt x="1240" y="1391"/>
                  <a:pt x="1242" y="1390"/>
                  <a:pt x="1242" y="1390"/>
                </a:cubicBezTo>
                <a:cubicBezTo>
                  <a:pt x="1249" y="1385"/>
                  <a:pt x="1252" y="1383"/>
                  <a:pt x="1255" y="1380"/>
                </a:cubicBezTo>
                <a:cubicBezTo>
                  <a:pt x="1265" y="1374"/>
                  <a:pt x="1276" y="1366"/>
                  <a:pt x="1288" y="1357"/>
                </a:cubicBezTo>
                <a:cubicBezTo>
                  <a:pt x="1294" y="1353"/>
                  <a:pt x="1300" y="1348"/>
                  <a:pt x="1306" y="1343"/>
                </a:cubicBezTo>
                <a:cubicBezTo>
                  <a:pt x="1312" y="1337"/>
                  <a:pt x="1318" y="1332"/>
                  <a:pt x="1325" y="1326"/>
                </a:cubicBezTo>
                <a:cubicBezTo>
                  <a:pt x="1325" y="1326"/>
                  <a:pt x="1321" y="1329"/>
                  <a:pt x="1323" y="1329"/>
                </a:cubicBezTo>
                <a:cubicBezTo>
                  <a:pt x="1330" y="1323"/>
                  <a:pt x="1334" y="1317"/>
                  <a:pt x="1328" y="1322"/>
                </a:cubicBezTo>
                <a:cubicBezTo>
                  <a:pt x="1331" y="1319"/>
                  <a:pt x="1331" y="1319"/>
                  <a:pt x="1335" y="1316"/>
                </a:cubicBezTo>
                <a:cubicBezTo>
                  <a:pt x="1334" y="1316"/>
                  <a:pt x="1334" y="1316"/>
                  <a:pt x="1334" y="1316"/>
                </a:cubicBezTo>
                <a:cubicBezTo>
                  <a:pt x="1340" y="1310"/>
                  <a:pt x="1342" y="1307"/>
                  <a:pt x="1342" y="1306"/>
                </a:cubicBezTo>
                <a:cubicBezTo>
                  <a:pt x="1339" y="1309"/>
                  <a:pt x="1340" y="1306"/>
                  <a:pt x="1336" y="1310"/>
                </a:cubicBezTo>
                <a:cubicBezTo>
                  <a:pt x="1333" y="1314"/>
                  <a:pt x="1330" y="1316"/>
                  <a:pt x="1325" y="1320"/>
                </a:cubicBezTo>
                <a:cubicBezTo>
                  <a:pt x="1325" y="1320"/>
                  <a:pt x="1329" y="1319"/>
                  <a:pt x="1322" y="1324"/>
                </a:cubicBezTo>
                <a:cubicBezTo>
                  <a:pt x="1325" y="1320"/>
                  <a:pt x="1323" y="1323"/>
                  <a:pt x="1317" y="1327"/>
                </a:cubicBezTo>
                <a:cubicBezTo>
                  <a:pt x="1317" y="1326"/>
                  <a:pt x="1325" y="1319"/>
                  <a:pt x="1330" y="1315"/>
                </a:cubicBezTo>
                <a:cubicBezTo>
                  <a:pt x="1329" y="1315"/>
                  <a:pt x="1329" y="1315"/>
                  <a:pt x="1329" y="1315"/>
                </a:cubicBezTo>
                <a:cubicBezTo>
                  <a:pt x="1321" y="1322"/>
                  <a:pt x="1318" y="1325"/>
                  <a:pt x="1312" y="1331"/>
                </a:cubicBezTo>
                <a:cubicBezTo>
                  <a:pt x="1313" y="1330"/>
                  <a:pt x="1316" y="1326"/>
                  <a:pt x="1318" y="1324"/>
                </a:cubicBezTo>
                <a:cubicBezTo>
                  <a:pt x="1315" y="1327"/>
                  <a:pt x="1310" y="1331"/>
                  <a:pt x="1305" y="1336"/>
                </a:cubicBezTo>
                <a:cubicBezTo>
                  <a:pt x="1300" y="1340"/>
                  <a:pt x="1294" y="1345"/>
                  <a:pt x="1288" y="1349"/>
                </a:cubicBezTo>
                <a:cubicBezTo>
                  <a:pt x="1277" y="1358"/>
                  <a:pt x="1268" y="1364"/>
                  <a:pt x="1269" y="1362"/>
                </a:cubicBezTo>
                <a:cubicBezTo>
                  <a:pt x="1262" y="1367"/>
                  <a:pt x="1255" y="1371"/>
                  <a:pt x="1247" y="1377"/>
                </a:cubicBezTo>
                <a:cubicBezTo>
                  <a:pt x="1247" y="1379"/>
                  <a:pt x="1252" y="1375"/>
                  <a:pt x="1253" y="1374"/>
                </a:cubicBezTo>
                <a:cubicBezTo>
                  <a:pt x="1246" y="1379"/>
                  <a:pt x="1240" y="1384"/>
                  <a:pt x="1237" y="1385"/>
                </a:cubicBezTo>
                <a:cubicBezTo>
                  <a:pt x="1238" y="1385"/>
                  <a:pt x="1228" y="1391"/>
                  <a:pt x="1226" y="1392"/>
                </a:cubicBezTo>
                <a:cubicBezTo>
                  <a:pt x="1226" y="1393"/>
                  <a:pt x="1219" y="1398"/>
                  <a:pt x="1216" y="1399"/>
                </a:cubicBezTo>
                <a:cubicBezTo>
                  <a:pt x="1217" y="1398"/>
                  <a:pt x="1217" y="1398"/>
                  <a:pt x="1217" y="1398"/>
                </a:cubicBezTo>
                <a:cubicBezTo>
                  <a:pt x="1219" y="1396"/>
                  <a:pt x="1223" y="1394"/>
                  <a:pt x="1223" y="1394"/>
                </a:cubicBezTo>
                <a:cubicBezTo>
                  <a:pt x="1218" y="1397"/>
                  <a:pt x="1217" y="1397"/>
                  <a:pt x="1216" y="1397"/>
                </a:cubicBezTo>
                <a:cubicBezTo>
                  <a:pt x="1213" y="1399"/>
                  <a:pt x="1211" y="1401"/>
                  <a:pt x="1209" y="1403"/>
                </a:cubicBezTo>
                <a:cubicBezTo>
                  <a:pt x="1212" y="1401"/>
                  <a:pt x="1215" y="1398"/>
                  <a:pt x="1217" y="1398"/>
                </a:cubicBezTo>
                <a:cubicBezTo>
                  <a:pt x="1214" y="1400"/>
                  <a:pt x="1213" y="1401"/>
                  <a:pt x="1208" y="1404"/>
                </a:cubicBezTo>
                <a:cubicBezTo>
                  <a:pt x="1198" y="1409"/>
                  <a:pt x="1204" y="1405"/>
                  <a:pt x="1221" y="1393"/>
                </a:cubicBezTo>
                <a:cubicBezTo>
                  <a:pt x="1225" y="1391"/>
                  <a:pt x="1228" y="1390"/>
                  <a:pt x="1234" y="1385"/>
                </a:cubicBezTo>
                <a:cubicBezTo>
                  <a:pt x="1236" y="1384"/>
                  <a:pt x="1229" y="1388"/>
                  <a:pt x="1233" y="1385"/>
                </a:cubicBezTo>
                <a:cubicBezTo>
                  <a:pt x="1238" y="1382"/>
                  <a:pt x="1239" y="1382"/>
                  <a:pt x="1242" y="1379"/>
                </a:cubicBezTo>
                <a:cubicBezTo>
                  <a:pt x="1244" y="1377"/>
                  <a:pt x="1236" y="1384"/>
                  <a:pt x="1237" y="1382"/>
                </a:cubicBezTo>
                <a:cubicBezTo>
                  <a:pt x="1242" y="1377"/>
                  <a:pt x="1248" y="1374"/>
                  <a:pt x="1254" y="1369"/>
                </a:cubicBezTo>
                <a:cubicBezTo>
                  <a:pt x="1255" y="1368"/>
                  <a:pt x="1255" y="1369"/>
                  <a:pt x="1256" y="1368"/>
                </a:cubicBezTo>
                <a:cubicBezTo>
                  <a:pt x="1260" y="1365"/>
                  <a:pt x="1264" y="1362"/>
                  <a:pt x="1269" y="1358"/>
                </a:cubicBezTo>
                <a:cubicBezTo>
                  <a:pt x="1274" y="1354"/>
                  <a:pt x="1279" y="1350"/>
                  <a:pt x="1286" y="1344"/>
                </a:cubicBezTo>
                <a:cubicBezTo>
                  <a:pt x="1286" y="1345"/>
                  <a:pt x="1291" y="1340"/>
                  <a:pt x="1291" y="1341"/>
                </a:cubicBezTo>
                <a:cubicBezTo>
                  <a:pt x="1299" y="1335"/>
                  <a:pt x="1308" y="1327"/>
                  <a:pt x="1311" y="1324"/>
                </a:cubicBezTo>
                <a:cubicBezTo>
                  <a:pt x="1301" y="1335"/>
                  <a:pt x="1282" y="1349"/>
                  <a:pt x="1271" y="1357"/>
                </a:cubicBezTo>
                <a:cubicBezTo>
                  <a:pt x="1275" y="1355"/>
                  <a:pt x="1283" y="1348"/>
                  <a:pt x="1287" y="1346"/>
                </a:cubicBezTo>
                <a:cubicBezTo>
                  <a:pt x="1292" y="1342"/>
                  <a:pt x="1289" y="1343"/>
                  <a:pt x="1294" y="1340"/>
                </a:cubicBezTo>
                <a:cubicBezTo>
                  <a:pt x="1297" y="1338"/>
                  <a:pt x="1301" y="1335"/>
                  <a:pt x="1295" y="1340"/>
                </a:cubicBezTo>
                <a:cubicBezTo>
                  <a:pt x="1301" y="1336"/>
                  <a:pt x="1302" y="1335"/>
                  <a:pt x="1306" y="1331"/>
                </a:cubicBezTo>
                <a:cubicBezTo>
                  <a:pt x="1303" y="1333"/>
                  <a:pt x="1302" y="1335"/>
                  <a:pt x="1300" y="1336"/>
                </a:cubicBezTo>
                <a:cubicBezTo>
                  <a:pt x="1301" y="1333"/>
                  <a:pt x="1310" y="1327"/>
                  <a:pt x="1314" y="1323"/>
                </a:cubicBezTo>
                <a:cubicBezTo>
                  <a:pt x="1313" y="1324"/>
                  <a:pt x="1308" y="1328"/>
                  <a:pt x="1306" y="1329"/>
                </a:cubicBezTo>
                <a:cubicBezTo>
                  <a:pt x="1312" y="1324"/>
                  <a:pt x="1312" y="1324"/>
                  <a:pt x="1318" y="1318"/>
                </a:cubicBezTo>
                <a:cubicBezTo>
                  <a:pt x="1318" y="1318"/>
                  <a:pt x="1317" y="1318"/>
                  <a:pt x="1316" y="1319"/>
                </a:cubicBezTo>
                <a:cubicBezTo>
                  <a:pt x="1317" y="1318"/>
                  <a:pt x="1318" y="1318"/>
                  <a:pt x="1319" y="1317"/>
                </a:cubicBezTo>
                <a:cubicBezTo>
                  <a:pt x="1318" y="1318"/>
                  <a:pt x="1318" y="1318"/>
                  <a:pt x="1318" y="1318"/>
                </a:cubicBezTo>
                <a:cubicBezTo>
                  <a:pt x="1322" y="1314"/>
                  <a:pt x="1325" y="1312"/>
                  <a:pt x="1330" y="1306"/>
                </a:cubicBezTo>
                <a:cubicBezTo>
                  <a:pt x="1334" y="1302"/>
                  <a:pt x="1339" y="1297"/>
                  <a:pt x="1345" y="1291"/>
                </a:cubicBezTo>
                <a:cubicBezTo>
                  <a:pt x="1348" y="1288"/>
                  <a:pt x="1351" y="1285"/>
                  <a:pt x="1354" y="1282"/>
                </a:cubicBezTo>
                <a:cubicBezTo>
                  <a:pt x="1352" y="1284"/>
                  <a:pt x="1347" y="1289"/>
                  <a:pt x="1343" y="1293"/>
                </a:cubicBezTo>
                <a:cubicBezTo>
                  <a:pt x="1349" y="1289"/>
                  <a:pt x="1352" y="1284"/>
                  <a:pt x="1355" y="1281"/>
                </a:cubicBezTo>
                <a:cubicBezTo>
                  <a:pt x="1358" y="1279"/>
                  <a:pt x="1358" y="1280"/>
                  <a:pt x="1359" y="1279"/>
                </a:cubicBezTo>
                <a:cubicBezTo>
                  <a:pt x="1363" y="1274"/>
                  <a:pt x="1355" y="1281"/>
                  <a:pt x="1359" y="1277"/>
                </a:cubicBezTo>
                <a:cubicBezTo>
                  <a:pt x="1362" y="1275"/>
                  <a:pt x="1362" y="1275"/>
                  <a:pt x="1362" y="1275"/>
                </a:cubicBezTo>
                <a:cubicBezTo>
                  <a:pt x="1360" y="1276"/>
                  <a:pt x="1362" y="1275"/>
                  <a:pt x="1364" y="1273"/>
                </a:cubicBezTo>
                <a:cubicBezTo>
                  <a:pt x="1364" y="1273"/>
                  <a:pt x="1367" y="1270"/>
                  <a:pt x="1367" y="1269"/>
                </a:cubicBezTo>
                <a:cubicBezTo>
                  <a:pt x="1364" y="1273"/>
                  <a:pt x="1364" y="1273"/>
                  <a:pt x="1362" y="1275"/>
                </a:cubicBezTo>
                <a:cubicBezTo>
                  <a:pt x="1367" y="1269"/>
                  <a:pt x="1370" y="1266"/>
                  <a:pt x="1375" y="1260"/>
                </a:cubicBezTo>
                <a:cubicBezTo>
                  <a:pt x="1375" y="1260"/>
                  <a:pt x="1382" y="1254"/>
                  <a:pt x="1384" y="1250"/>
                </a:cubicBezTo>
                <a:cubicBezTo>
                  <a:pt x="1381" y="1254"/>
                  <a:pt x="1379" y="1257"/>
                  <a:pt x="1378" y="1257"/>
                </a:cubicBezTo>
                <a:cubicBezTo>
                  <a:pt x="1383" y="1252"/>
                  <a:pt x="1388" y="1244"/>
                  <a:pt x="1392" y="1239"/>
                </a:cubicBezTo>
                <a:cubicBezTo>
                  <a:pt x="1392" y="1238"/>
                  <a:pt x="1389" y="1242"/>
                  <a:pt x="1386" y="1244"/>
                </a:cubicBezTo>
                <a:cubicBezTo>
                  <a:pt x="1386" y="1245"/>
                  <a:pt x="1391" y="1239"/>
                  <a:pt x="1388" y="1243"/>
                </a:cubicBezTo>
                <a:cubicBezTo>
                  <a:pt x="1382" y="1250"/>
                  <a:pt x="1378" y="1254"/>
                  <a:pt x="1373" y="1261"/>
                </a:cubicBezTo>
                <a:cubicBezTo>
                  <a:pt x="1369" y="1264"/>
                  <a:pt x="1369" y="1262"/>
                  <a:pt x="1366" y="1266"/>
                </a:cubicBezTo>
                <a:cubicBezTo>
                  <a:pt x="1367" y="1265"/>
                  <a:pt x="1367" y="1265"/>
                  <a:pt x="1367" y="1265"/>
                </a:cubicBezTo>
                <a:cubicBezTo>
                  <a:pt x="1371" y="1259"/>
                  <a:pt x="1375" y="1254"/>
                  <a:pt x="1380" y="1249"/>
                </a:cubicBezTo>
                <a:cubicBezTo>
                  <a:pt x="1380" y="1249"/>
                  <a:pt x="1381" y="1248"/>
                  <a:pt x="1382" y="1247"/>
                </a:cubicBezTo>
                <a:cubicBezTo>
                  <a:pt x="1382" y="1247"/>
                  <a:pt x="1381" y="1247"/>
                  <a:pt x="1381" y="1247"/>
                </a:cubicBezTo>
                <a:cubicBezTo>
                  <a:pt x="1387" y="1240"/>
                  <a:pt x="1392" y="1233"/>
                  <a:pt x="1396" y="1228"/>
                </a:cubicBezTo>
                <a:cubicBezTo>
                  <a:pt x="1395" y="1228"/>
                  <a:pt x="1393" y="1231"/>
                  <a:pt x="1394" y="1229"/>
                </a:cubicBezTo>
                <a:cubicBezTo>
                  <a:pt x="1391" y="1232"/>
                  <a:pt x="1389" y="1236"/>
                  <a:pt x="1387" y="1239"/>
                </a:cubicBezTo>
                <a:cubicBezTo>
                  <a:pt x="1385" y="1242"/>
                  <a:pt x="1383" y="1244"/>
                  <a:pt x="1381" y="1246"/>
                </a:cubicBezTo>
                <a:cubicBezTo>
                  <a:pt x="1381" y="1246"/>
                  <a:pt x="1380" y="1247"/>
                  <a:pt x="1379" y="1248"/>
                </a:cubicBezTo>
                <a:cubicBezTo>
                  <a:pt x="1379" y="1249"/>
                  <a:pt x="1378" y="1249"/>
                  <a:pt x="1378" y="1249"/>
                </a:cubicBezTo>
                <a:cubicBezTo>
                  <a:pt x="1374" y="1254"/>
                  <a:pt x="1371" y="1259"/>
                  <a:pt x="1367" y="1264"/>
                </a:cubicBezTo>
                <a:cubicBezTo>
                  <a:pt x="1367" y="1264"/>
                  <a:pt x="1367" y="1263"/>
                  <a:pt x="1367" y="1263"/>
                </a:cubicBezTo>
                <a:cubicBezTo>
                  <a:pt x="1364" y="1267"/>
                  <a:pt x="1362" y="1268"/>
                  <a:pt x="1364" y="1266"/>
                </a:cubicBezTo>
                <a:cubicBezTo>
                  <a:pt x="1360" y="1270"/>
                  <a:pt x="1361" y="1269"/>
                  <a:pt x="1358" y="1272"/>
                </a:cubicBezTo>
                <a:cubicBezTo>
                  <a:pt x="1355" y="1275"/>
                  <a:pt x="1352" y="1277"/>
                  <a:pt x="1346" y="1282"/>
                </a:cubicBezTo>
                <a:cubicBezTo>
                  <a:pt x="1346" y="1283"/>
                  <a:pt x="1352" y="1277"/>
                  <a:pt x="1350" y="1280"/>
                </a:cubicBezTo>
                <a:cubicBezTo>
                  <a:pt x="1346" y="1284"/>
                  <a:pt x="1346" y="1283"/>
                  <a:pt x="1343" y="1286"/>
                </a:cubicBezTo>
                <a:cubicBezTo>
                  <a:pt x="1342" y="1288"/>
                  <a:pt x="1358" y="1272"/>
                  <a:pt x="1357" y="1275"/>
                </a:cubicBezTo>
                <a:cubicBezTo>
                  <a:pt x="1352" y="1280"/>
                  <a:pt x="1351" y="1280"/>
                  <a:pt x="1346" y="1286"/>
                </a:cubicBezTo>
                <a:cubicBezTo>
                  <a:pt x="1346" y="1284"/>
                  <a:pt x="1338" y="1293"/>
                  <a:pt x="1334" y="1295"/>
                </a:cubicBezTo>
                <a:cubicBezTo>
                  <a:pt x="1336" y="1293"/>
                  <a:pt x="1340" y="1290"/>
                  <a:pt x="1340" y="1289"/>
                </a:cubicBezTo>
                <a:cubicBezTo>
                  <a:pt x="1335" y="1294"/>
                  <a:pt x="1343" y="1286"/>
                  <a:pt x="1342" y="1286"/>
                </a:cubicBezTo>
                <a:cubicBezTo>
                  <a:pt x="1342" y="1286"/>
                  <a:pt x="1338" y="1289"/>
                  <a:pt x="1340" y="1287"/>
                </a:cubicBezTo>
                <a:cubicBezTo>
                  <a:pt x="1345" y="1283"/>
                  <a:pt x="1350" y="1278"/>
                  <a:pt x="1354" y="1273"/>
                </a:cubicBezTo>
                <a:cubicBezTo>
                  <a:pt x="1358" y="1268"/>
                  <a:pt x="1362" y="1263"/>
                  <a:pt x="1365" y="1260"/>
                </a:cubicBezTo>
                <a:cubicBezTo>
                  <a:pt x="1362" y="1262"/>
                  <a:pt x="1358" y="1267"/>
                  <a:pt x="1354" y="1272"/>
                </a:cubicBezTo>
                <a:cubicBezTo>
                  <a:pt x="1350" y="1277"/>
                  <a:pt x="1345" y="1281"/>
                  <a:pt x="1343" y="1283"/>
                </a:cubicBezTo>
                <a:cubicBezTo>
                  <a:pt x="1341" y="1285"/>
                  <a:pt x="1341" y="1283"/>
                  <a:pt x="1341" y="1283"/>
                </a:cubicBezTo>
                <a:cubicBezTo>
                  <a:pt x="1339" y="1287"/>
                  <a:pt x="1336" y="1287"/>
                  <a:pt x="1333" y="1291"/>
                </a:cubicBezTo>
                <a:cubicBezTo>
                  <a:pt x="1333" y="1291"/>
                  <a:pt x="1334" y="1291"/>
                  <a:pt x="1331" y="1293"/>
                </a:cubicBezTo>
                <a:cubicBezTo>
                  <a:pt x="1330" y="1293"/>
                  <a:pt x="1330" y="1293"/>
                  <a:pt x="1330" y="1293"/>
                </a:cubicBezTo>
                <a:cubicBezTo>
                  <a:pt x="1337" y="1286"/>
                  <a:pt x="1344" y="1280"/>
                  <a:pt x="1347" y="1277"/>
                </a:cubicBezTo>
                <a:cubicBezTo>
                  <a:pt x="1345" y="1278"/>
                  <a:pt x="1344" y="1278"/>
                  <a:pt x="1344" y="1279"/>
                </a:cubicBezTo>
                <a:cubicBezTo>
                  <a:pt x="1347" y="1275"/>
                  <a:pt x="1348" y="1275"/>
                  <a:pt x="1351" y="1271"/>
                </a:cubicBezTo>
                <a:cubicBezTo>
                  <a:pt x="1355" y="1269"/>
                  <a:pt x="1367" y="1254"/>
                  <a:pt x="1375" y="1247"/>
                </a:cubicBezTo>
                <a:cubicBezTo>
                  <a:pt x="1370" y="1254"/>
                  <a:pt x="1373" y="1251"/>
                  <a:pt x="1372" y="1252"/>
                </a:cubicBezTo>
                <a:cubicBezTo>
                  <a:pt x="1373" y="1250"/>
                  <a:pt x="1381" y="1241"/>
                  <a:pt x="1381" y="1242"/>
                </a:cubicBezTo>
                <a:cubicBezTo>
                  <a:pt x="1377" y="1248"/>
                  <a:pt x="1377" y="1245"/>
                  <a:pt x="1374" y="1249"/>
                </a:cubicBezTo>
                <a:cubicBezTo>
                  <a:pt x="1375" y="1249"/>
                  <a:pt x="1379" y="1245"/>
                  <a:pt x="1382" y="1241"/>
                </a:cubicBezTo>
                <a:cubicBezTo>
                  <a:pt x="1381" y="1242"/>
                  <a:pt x="1383" y="1239"/>
                  <a:pt x="1386" y="1235"/>
                </a:cubicBezTo>
                <a:cubicBezTo>
                  <a:pt x="1386" y="1235"/>
                  <a:pt x="1390" y="1231"/>
                  <a:pt x="1390" y="1232"/>
                </a:cubicBezTo>
                <a:cubicBezTo>
                  <a:pt x="1397" y="1223"/>
                  <a:pt x="1396" y="1225"/>
                  <a:pt x="1398" y="1224"/>
                </a:cubicBezTo>
                <a:cubicBezTo>
                  <a:pt x="1397" y="1225"/>
                  <a:pt x="1397" y="1226"/>
                  <a:pt x="1396" y="1226"/>
                </a:cubicBezTo>
                <a:cubicBezTo>
                  <a:pt x="1398" y="1224"/>
                  <a:pt x="1400" y="1222"/>
                  <a:pt x="1401" y="1220"/>
                </a:cubicBezTo>
                <a:cubicBezTo>
                  <a:pt x="1401" y="1220"/>
                  <a:pt x="1401" y="1220"/>
                  <a:pt x="1401" y="1220"/>
                </a:cubicBezTo>
                <a:cubicBezTo>
                  <a:pt x="1401" y="1219"/>
                  <a:pt x="1401" y="1219"/>
                  <a:pt x="1401" y="1219"/>
                </a:cubicBezTo>
                <a:cubicBezTo>
                  <a:pt x="1409" y="1209"/>
                  <a:pt x="1413" y="1205"/>
                  <a:pt x="1419" y="1197"/>
                </a:cubicBezTo>
                <a:cubicBezTo>
                  <a:pt x="1419" y="1197"/>
                  <a:pt x="1419" y="1197"/>
                  <a:pt x="1419" y="1198"/>
                </a:cubicBezTo>
                <a:cubicBezTo>
                  <a:pt x="1423" y="1193"/>
                  <a:pt x="1428" y="1188"/>
                  <a:pt x="1426" y="1189"/>
                </a:cubicBezTo>
                <a:cubicBezTo>
                  <a:pt x="1424" y="1193"/>
                  <a:pt x="1423" y="1193"/>
                  <a:pt x="1422" y="1195"/>
                </a:cubicBezTo>
                <a:cubicBezTo>
                  <a:pt x="1423" y="1193"/>
                  <a:pt x="1424" y="1192"/>
                  <a:pt x="1425" y="1192"/>
                </a:cubicBezTo>
                <a:cubicBezTo>
                  <a:pt x="1428" y="1188"/>
                  <a:pt x="1430" y="1185"/>
                  <a:pt x="1431" y="1183"/>
                </a:cubicBezTo>
                <a:cubicBezTo>
                  <a:pt x="1432" y="1181"/>
                  <a:pt x="1441" y="1169"/>
                  <a:pt x="1444" y="1165"/>
                </a:cubicBezTo>
                <a:cubicBezTo>
                  <a:pt x="1445" y="1165"/>
                  <a:pt x="1440" y="1172"/>
                  <a:pt x="1440" y="1173"/>
                </a:cubicBezTo>
                <a:cubicBezTo>
                  <a:pt x="1442" y="1169"/>
                  <a:pt x="1444" y="1168"/>
                  <a:pt x="1444" y="1168"/>
                </a:cubicBezTo>
                <a:cubicBezTo>
                  <a:pt x="1443" y="1170"/>
                  <a:pt x="1441" y="1172"/>
                  <a:pt x="1441" y="1173"/>
                </a:cubicBezTo>
                <a:cubicBezTo>
                  <a:pt x="1444" y="1169"/>
                  <a:pt x="1446" y="1165"/>
                  <a:pt x="1447" y="1164"/>
                </a:cubicBezTo>
                <a:cubicBezTo>
                  <a:pt x="1441" y="1169"/>
                  <a:pt x="1452" y="1154"/>
                  <a:pt x="1452" y="1151"/>
                </a:cubicBezTo>
                <a:cubicBezTo>
                  <a:pt x="1455" y="1147"/>
                  <a:pt x="1457" y="1145"/>
                  <a:pt x="1460" y="1139"/>
                </a:cubicBezTo>
                <a:cubicBezTo>
                  <a:pt x="1458" y="1141"/>
                  <a:pt x="1459" y="1139"/>
                  <a:pt x="1461" y="1134"/>
                </a:cubicBezTo>
                <a:cubicBezTo>
                  <a:pt x="1459" y="1135"/>
                  <a:pt x="1460" y="1132"/>
                  <a:pt x="1464" y="1125"/>
                </a:cubicBezTo>
                <a:cubicBezTo>
                  <a:pt x="1463" y="1127"/>
                  <a:pt x="1463" y="1127"/>
                  <a:pt x="1462" y="1127"/>
                </a:cubicBezTo>
                <a:cubicBezTo>
                  <a:pt x="1461" y="1129"/>
                  <a:pt x="1458" y="1136"/>
                  <a:pt x="1456" y="1138"/>
                </a:cubicBezTo>
                <a:cubicBezTo>
                  <a:pt x="1457" y="1135"/>
                  <a:pt x="1458" y="1135"/>
                  <a:pt x="1461" y="1130"/>
                </a:cubicBezTo>
                <a:cubicBezTo>
                  <a:pt x="1459" y="1132"/>
                  <a:pt x="1463" y="1125"/>
                  <a:pt x="1461" y="1127"/>
                </a:cubicBezTo>
                <a:cubicBezTo>
                  <a:pt x="1459" y="1132"/>
                  <a:pt x="1456" y="1136"/>
                  <a:pt x="1455" y="1136"/>
                </a:cubicBezTo>
                <a:cubicBezTo>
                  <a:pt x="1450" y="1145"/>
                  <a:pt x="1449" y="1148"/>
                  <a:pt x="1443" y="1158"/>
                </a:cubicBezTo>
                <a:cubicBezTo>
                  <a:pt x="1443" y="1158"/>
                  <a:pt x="1443" y="1156"/>
                  <a:pt x="1443" y="1156"/>
                </a:cubicBezTo>
                <a:cubicBezTo>
                  <a:pt x="1439" y="1163"/>
                  <a:pt x="1433" y="1171"/>
                  <a:pt x="1429" y="1179"/>
                </a:cubicBezTo>
                <a:cubicBezTo>
                  <a:pt x="1429" y="1179"/>
                  <a:pt x="1428" y="1180"/>
                  <a:pt x="1428" y="1180"/>
                </a:cubicBezTo>
                <a:cubicBezTo>
                  <a:pt x="1428" y="1178"/>
                  <a:pt x="1430" y="1176"/>
                  <a:pt x="1430" y="1174"/>
                </a:cubicBezTo>
                <a:cubicBezTo>
                  <a:pt x="1434" y="1170"/>
                  <a:pt x="1433" y="1170"/>
                  <a:pt x="1436" y="1167"/>
                </a:cubicBezTo>
                <a:cubicBezTo>
                  <a:pt x="1436" y="1167"/>
                  <a:pt x="1439" y="1162"/>
                  <a:pt x="1438" y="1162"/>
                </a:cubicBezTo>
                <a:cubicBezTo>
                  <a:pt x="1436" y="1165"/>
                  <a:pt x="1433" y="1170"/>
                  <a:pt x="1435" y="1167"/>
                </a:cubicBezTo>
                <a:cubicBezTo>
                  <a:pt x="1430" y="1173"/>
                  <a:pt x="1429" y="1176"/>
                  <a:pt x="1426" y="1179"/>
                </a:cubicBezTo>
                <a:cubicBezTo>
                  <a:pt x="1430" y="1174"/>
                  <a:pt x="1430" y="1173"/>
                  <a:pt x="1431" y="1171"/>
                </a:cubicBezTo>
                <a:cubicBezTo>
                  <a:pt x="1433" y="1170"/>
                  <a:pt x="1437" y="1162"/>
                  <a:pt x="1433" y="1168"/>
                </a:cubicBezTo>
                <a:cubicBezTo>
                  <a:pt x="1437" y="1162"/>
                  <a:pt x="1439" y="1159"/>
                  <a:pt x="1441" y="1156"/>
                </a:cubicBezTo>
                <a:cubicBezTo>
                  <a:pt x="1440" y="1158"/>
                  <a:pt x="1437" y="1161"/>
                  <a:pt x="1439" y="1158"/>
                </a:cubicBezTo>
                <a:cubicBezTo>
                  <a:pt x="1442" y="1153"/>
                  <a:pt x="1443" y="1153"/>
                  <a:pt x="1445" y="1150"/>
                </a:cubicBezTo>
                <a:cubicBezTo>
                  <a:pt x="1447" y="1147"/>
                  <a:pt x="1443" y="1152"/>
                  <a:pt x="1446" y="1147"/>
                </a:cubicBezTo>
                <a:cubicBezTo>
                  <a:pt x="1444" y="1152"/>
                  <a:pt x="1449" y="1143"/>
                  <a:pt x="1451" y="1139"/>
                </a:cubicBezTo>
                <a:cubicBezTo>
                  <a:pt x="1450" y="1140"/>
                  <a:pt x="1452" y="1137"/>
                  <a:pt x="1454" y="1133"/>
                </a:cubicBezTo>
                <a:cubicBezTo>
                  <a:pt x="1454" y="1131"/>
                  <a:pt x="1455" y="1126"/>
                  <a:pt x="1460" y="1116"/>
                </a:cubicBezTo>
                <a:cubicBezTo>
                  <a:pt x="1460" y="1116"/>
                  <a:pt x="1460" y="1116"/>
                  <a:pt x="1460" y="1116"/>
                </a:cubicBezTo>
                <a:cubicBezTo>
                  <a:pt x="1459" y="1117"/>
                  <a:pt x="1459" y="1118"/>
                  <a:pt x="1461" y="1116"/>
                </a:cubicBezTo>
                <a:cubicBezTo>
                  <a:pt x="1460" y="1115"/>
                  <a:pt x="1462" y="1113"/>
                  <a:pt x="1464" y="1110"/>
                </a:cubicBezTo>
                <a:cubicBezTo>
                  <a:pt x="1464" y="1109"/>
                  <a:pt x="1464" y="1109"/>
                  <a:pt x="1464" y="1109"/>
                </a:cubicBezTo>
                <a:cubicBezTo>
                  <a:pt x="1464" y="1109"/>
                  <a:pt x="1464" y="1108"/>
                  <a:pt x="1465" y="1107"/>
                </a:cubicBezTo>
                <a:cubicBezTo>
                  <a:pt x="1466" y="1104"/>
                  <a:pt x="1464" y="1107"/>
                  <a:pt x="1466" y="1104"/>
                </a:cubicBezTo>
                <a:cubicBezTo>
                  <a:pt x="1466" y="1104"/>
                  <a:pt x="1467" y="1103"/>
                  <a:pt x="1468" y="1100"/>
                </a:cubicBezTo>
                <a:cubicBezTo>
                  <a:pt x="1469" y="1098"/>
                  <a:pt x="1468" y="1100"/>
                  <a:pt x="1469" y="1097"/>
                </a:cubicBezTo>
                <a:cubicBezTo>
                  <a:pt x="1473" y="1091"/>
                  <a:pt x="1471" y="1097"/>
                  <a:pt x="1475" y="1089"/>
                </a:cubicBezTo>
                <a:cubicBezTo>
                  <a:pt x="1475" y="1089"/>
                  <a:pt x="1473" y="1092"/>
                  <a:pt x="1473" y="1091"/>
                </a:cubicBezTo>
                <a:cubicBezTo>
                  <a:pt x="1476" y="1086"/>
                  <a:pt x="1478" y="1082"/>
                  <a:pt x="1480" y="1078"/>
                </a:cubicBezTo>
                <a:cubicBezTo>
                  <a:pt x="1481" y="1074"/>
                  <a:pt x="1483" y="1071"/>
                  <a:pt x="1485" y="1067"/>
                </a:cubicBezTo>
                <a:cubicBezTo>
                  <a:pt x="1486" y="1068"/>
                  <a:pt x="1488" y="1063"/>
                  <a:pt x="1491" y="1058"/>
                </a:cubicBezTo>
                <a:cubicBezTo>
                  <a:pt x="1491" y="1061"/>
                  <a:pt x="1489" y="1062"/>
                  <a:pt x="1493" y="1056"/>
                </a:cubicBezTo>
                <a:cubicBezTo>
                  <a:pt x="1492" y="1059"/>
                  <a:pt x="1490" y="1062"/>
                  <a:pt x="1491" y="1063"/>
                </a:cubicBezTo>
                <a:cubicBezTo>
                  <a:pt x="1492" y="1059"/>
                  <a:pt x="1494" y="1057"/>
                  <a:pt x="1494" y="1058"/>
                </a:cubicBezTo>
                <a:cubicBezTo>
                  <a:pt x="1493" y="1060"/>
                  <a:pt x="1491" y="1064"/>
                  <a:pt x="1491" y="1064"/>
                </a:cubicBezTo>
                <a:cubicBezTo>
                  <a:pt x="1495" y="1056"/>
                  <a:pt x="1494" y="1062"/>
                  <a:pt x="1498" y="1054"/>
                </a:cubicBezTo>
                <a:cubicBezTo>
                  <a:pt x="1495" y="1057"/>
                  <a:pt x="1497" y="1052"/>
                  <a:pt x="1498" y="1046"/>
                </a:cubicBezTo>
                <a:cubicBezTo>
                  <a:pt x="1497" y="1048"/>
                  <a:pt x="1496" y="1051"/>
                  <a:pt x="1496" y="1051"/>
                </a:cubicBezTo>
                <a:cubicBezTo>
                  <a:pt x="1500" y="1040"/>
                  <a:pt x="1498" y="1042"/>
                  <a:pt x="1504" y="1028"/>
                </a:cubicBezTo>
                <a:cubicBezTo>
                  <a:pt x="1505" y="1026"/>
                  <a:pt x="1505" y="1028"/>
                  <a:pt x="1506" y="1025"/>
                </a:cubicBezTo>
                <a:cubicBezTo>
                  <a:pt x="1506" y="1023"/>
                  <a:pt x="1506" y="1021"/>
                  <a:pt x="1507" y="1018"/>
                </a:cubicBezTo>
                <a:cubicBezTo>
                  <a:pt x="1508" y="1015"/>
                  <a:pt x="1509" y="1012"/>
                  <a:pt x="1510" y="1008"/>
                </a:cubicBezTo>
                <a:cubicBezTo>
                  <a:pt x="1511" y="1004"/>
                  <a:pt x="1512" y="1003"/>
                  <a:pt x="1514" y="999"/>
                </a:cubicBezTo>
                <a:cubicBezTo>
                  <a:pt x="1513" y="1001"/>
                  <a:pt x="1513" y="1003"/>
                  <a:pt x="1513" y="1004"/>
                </a:cubicBezTo>
                <a:cubicBezTo>
                  <a:pt x="1516" y="995"/>
                  <a:pt x="1518" y="992"/>
                  <a:pt x="1516" y="997"/>
                </a:cubicBezTo>
                <a:cubicBezTo>
                  <a:pt x="1519" y="990"/>
                  <a:pt x="1519" y="989"/>
                  <a:pt x="1521" y="982"/>
                </a:cubicBezTo>
                <a:cubicBezTo>
                  <a:pt x="1521" y="983"/>
                  <a:pt x="1522" y="978"/>
                  <a:pt x="1523" y="977"/>
                </a:cubicBezTo>
                <a:cubicBezTo>
                  <a:pt x="1523" y="978"/>
                  <a:pt x="1522" y="981"/>
                  <a:pt x="1521" y="984"/>
                </a:cubicBezTo>
                <a:cubicBezTo>
                  <a:pt x="1520" y="987"/>
                  <a:pt x="1519" y="991"/>
                  <a:pt x="1519" y="992"/>
                </a:cubicBezTo>
                <a:cubicBezTo>
                  <a:pt x="1522" y="986"/>
                  <a:pt x="1512" y="1013"/>
                  <a:pt x="1512" y="1017"/>
                </a:cubicBezTo>
                <a:cubicBezTo>
                  <a:pt x="1514" y="1014"/>
                  <a:pt x="1515" y="1006"/>
                  <a:pt x="1519" y="997"/>
                </a:cubicBezTo>
                <a:cubicBezTo>
                  <a:pt x="1520" y="993"/>
                  <a:pt x="1522" y="989"/>
                  <a:pt x="1521" y="993"/>
                </a:cubicBezTo>
                <a:cubicBezTo>
                  <a:pt x="1525" y="983"/>
                  <a:pt x="1526" y="974"/>
                  <a:pt x="1530" y="965"/>
                </a:cubicBezTo>
                <a:cubicBezTo>
                  <a:pt x="1531" y="961"/>
                  <a:pt x="1528" y="969"/>
                  <a:pt x="1529" y="964"/>
                </a:cubicBezTo>
                <a:cubicBezTo>
                  <a:pt x="1530" y="962"/>
                  <a:pt x="1531" y="960"/>
                  <a:pt x="1531" y="958"/>
                </a:cubicBezTo>
                <a:cubicBezTo>
                  <a:pt x="1530" y="961"/>
                  <a:pt x="1530" y="963"/>
                  <a:pt x="1530" y="963"/>
                </a:cubicBezTo>
                <a:cubicBezTo>
                  <a:pt x="1532" y="959"/>
                  <a:pt x="1533" y="953"/>
                  <a:pt x="1535" y="951"/>
                </a:cubicBezTo>
                <a:cubicBezTo>
                  <a:pt x="1534" y="952"/>
                  <a:pt x="1536" y="943"/>
                  <a:pt x="1537" y="942"/>
                </a:cubicBezTo>
                <a:cubicBezTo>
                  <a:pt x="1536" y="945"/>
                  <a:pt x="1537" y="944"/>
                  <a:pt x="1536" y="946"/>
                </a:cubicBezTo>
                <a:cubicBezTo>
                  <a:pt x="1534" y="956"/>
                  <a:pt x="1531" y="964"/>
                  <a:pt x="1532" y="964"/>
                </a:cubicBezTo>
                <a:cubicBezTo>
                  <a:pt x="1535" y="957"/>
                  <a:pt x="1538" y="950"/>
                  <a:pt x="1541" y="941"/>
                </a:cubicBezTo>
                <a:cubicBezTo>
                  <a:pt x="1539" y="949"/>
                  <a:pt x="1538" y="952"/>
                  <a:pt x="1538" y="951"/>
                </a:cubicBezTo>
                <a:cubicBezTo>
                  <a:pt x="1538" y="953"/>
                  <a:pt x="1535" y="960"/>
                  <a:pt x="1536" y="960"/>
                </a:cubicBezTo>
                <a:cubicBezTo>
                  <a:pt x="1537" y="956"/>
                  <a:pt x="1540" y="948"/>
                  <a:pt x="1541" y="947"/>
                </a:cubicBezTo>
                <a:cubicBezTo>
                  <a:pt x="1542" y="945"/>
                  <a:pt x="1540" y="952"/>
                  <a:pt x="1540" y="952"/>
                </a:cubicBezTo>
                <a:cubicBezTo>
                  <a:pt x="1542" y="944"/>
                  <a:pt x="1546" y="933"/>
                  <a:pt x="1546" y="935"/>
                </a:cubicBezTo>
                <a:cubicBezTo>
                  <a:pt x="1548" y="930"/>
                  <a:pt x="1546" y="932"/>
                  <a:pt x="1548" y="927"/>
                </a:cubicBezTo>
                <a:cubicBezTo>
                  <a:pt x="1549" y="924"/>
                  <a:pt x="1548" y="931"/>
                  <a:pt x="1550" y="926"/>
                </a:cubicBezTo>
                <a:cubicBezTo>
                  <a:pt x="1550" y="923"/>
                  <a:pt x="1550" y="922"/>
                  <a:pt x="1550" y="918"/>
                </a:cubicBezTo>
                <a:cubicBezTo>
                  <a:pt x="1551" y="917"/>
                  <a:pt x="1551" y="915"/>
                  <a:pt x="1552" y="914"/>
                </a:cubicBezTo>
                <a:cubicBezTo>
                  <a:pt x="1552" y="915"/>
                  <a:pt x="1549" y="924"/>
                  <a:pt x="1550" y="922"/>
                </a:cubicBezTo>
                <a:cubicBezTo>
                  <a:pt x="1552" y="918"/>
                  <a:pt x="1553" y="916"/>
                  <a:pt x="1554" y="910"/>
                </a:cubicBezTo>
                <a:cubicBezTo>
                  <a:pt x="1553" y="911"/>
                  <a:pt x="1551" y="917"/>
                  <a:pt x="1553" y="908"/>
                </a:cubicBezTo>
                <a:cubicBezTo>
                  <a:pt x="1554" y="905"/>
                  <a:pt x="1555" y="902"/>
                  <a:pt x="1556" y="899"/>
                </a:cubicBezTo>
                <a:cubicBezTo>
                  <a:pt x="1554" y="904"/>
                  <a:pt x="1553" y="904"/>
                  <a:pt x="1553" y="899"/>
                </a:cubicBezTo>
                <a:cubicBezTo>
                  <a:pt x="1552" y="904"/>
                  <a:pt x="1551" y="903"/>
                  <a:pt x="1551" y="904"/>
                </a:cubicBezTo>
                <a:cubicBezTo>
                  <a:pt x="1551" y="901"/>
                  <a:pt x="1553" y="893"/>
                  <a:pt x="1552" y="896"/>
                </a:cubicBezTo>
                <a:cubicBezTo>
                  <a:pt x="1551" y="902"/>
                  <a:pt x="1551" y="900"/>
                  <a:pt x="1550" y="905"/>
                </a:cubicBezTo>
                <a:cubicBezTo>
                  <a:pt x="1551" y="903"/>
                  <a:pt x="1551" y="914"/>
                  <a:pt x="1548" y="920"/>
                </a:cubicBezTo>
                <a:cubicBezTo>
                  <a:pt x="1548" y="918"/>
                  <a:pt x="1548" y="917"/>
                  <a:pt x="1547" y="919"/>
                </a:cubicBezTo>
                <a:cubicBezTo>
                  <a:pt x="1546" y="924"/>
                  <a:pt x="1547" y="925"/>
                  <a:pt x="1545" y="928"/>
                </a:cubicBezTo>
                <a:cubicBezTo>
                  <a:pt x="1547" y="919"/>
                  <a:pt x="1544" y="929"/>
                  <a:pt x="1544" y="930"/>
                </a:cubicBezTo>
                <a:cubicBezTo>
                  <a:pt x="1543" y="930"/>
                  <a:pt x="1543" y="930"/>
                  <a:pt x="1543" y="930"/>
                </a:cubicBezTo>
                <a:cubicBezTo>
                  <a:pt x="1544" y="924"/>
                  <a:pt x="1546" y="915"/>
                  <a:pt x="1547" y="911"/>
                </a:cubicBezTo>
                <a:cubicBezTo>
                  <a:pt x="1547" y="911"/>
                  <a:pt x="1545" y="921"/>
                  <a:pt x="1546" y="919"/>
                </a:cubicBezTo>
                <a:cubicBezTo>
                  <a:pt x="1548" y="913"/>
                  <a:pt x="1548" y="909"/>
                  <a:pt x="1550" y="903"/>
                </a:cubicBezTo>
                <a:cubicBezTo>
                  <a:pt x="1550" y="901"/>
                  <a:pt x="1550" y="899"/>
                  <a:pt x="1550" y="898"/>
                </a:cubicBezTo>
                <a:cubicBezTo>
                  <a:pt x="1549" y="900"/>
                  <a:pt x="1549" y="904"/>
                  <a:pt x="1548" y="904"/>
                </a:cubicBezTo>
                <a:cubicBezTo>
                  <a:pt x="1549" y="902"/>
                  <a:pt x="1549" y="901"/>
                  <a:pt x="1549" y="898"/>
                </a:cubicBezTo>
                <a:cubicBezTo>
                  <a:pt x="1549" y="899"/>
                  <a:pt x="1549" y="899"/>
                  <a:pt x="1549" y="899"/>
                </a:cubicBezTo>
                <a:cubicBezTo>
                  <a:pt x="1549" y="899"/>
                  <a:pt x="1548" y="899"/>
                  <a:pt x="1548" y="901"/>
                </a:cubicBezTo>
                <a:cubicBezTo>
                  <a:pt x="1547" y="906"/>
                  <a:pt x="1546" y="911"/>
                  <a:pt x="1545" y="916"/>
                </a:cubicBezTo>
                <a:cubicBezTo>
                  <a:pt x="1544" y="920"/>
                  <a:pt x="1543" y="924"/>
                  <a:pt x="1542" y="926"/>
                </a:cubicBezTo>
                <a:cubicBezTo>
                  <a:pt x="1544" y="918"/>
                  <a:pt x="1544" y="920"/>
                  <a:pt x="1546" y="910"/>
                </a:cubicBezTo>
                <a:cubicBezTo>
                  <a:pt x="1546" y="910"/>
                  <a:pt x="1546" y="910"/>
                  <a:pt x="1546" y="910"/>
                </a:cubicBezTo>
                <a:cubicBezTo>
                  <a:pt x="1547" y="904"/>
                  <a:pt x="1547" y="904"/>
                  <a:pt x="1549" y="897"/>
                </a:cubicBezTo>
                <a:cubicBezTo>
                  <a:pt x="1547" y="903"/>
                  <a:pt x="1546" y="907"/>
                  <a:pt x="1545" y="907"/>
                </a:cubicBezTo>
                <a:cubicBezTo>
                  <a:pt x="1545" y="913"/>
                  <a:pt x="1542" y="923"/>
                  <a:pt x="1540" y="931"/>
                </a:cubicBezTo>
                <a:cubicBezTo>
                  <a:pt x="1543" y="921"/>
                  <a:pt x="1540" y="928"/>
                  <a:pt x="1540" y="928"/>
                </a:cubicBezTo>
                <a:cubicBezTo>
                  <a:pt x="1538" y="936"/>
                  <a:pt x="1540" y="932"/>
                  <a:pt x="1537" y="942"/>
                </a:cubicBezTo>
                <a:cubicBezTo>
                  <a:pt x="1538" y="937"/>
                  <a:pt x="1538" y="936"/>
                  <a:pt x="1537" y="937"/>
                </a:cubicBezTo>
                <a:cubicBezTo>
                  <a:pt x="1536" y="943"/>
                  <a:pt x="1535" y="943"/>
                  <a:pt x="1534" y="946"/>
                </a:cubicBezTo>
                <a:cubicBezTo>
                  <a:pt x="1535" y="942"/>
                  <a:pt x="1535" y="940"/>
                  <a:pt x="1536" y="938"/>
                </a:cubicBezTo>
                <a:cubicBezTo>
                  <a:pt x="1534" y="944"/>
                  <a:pt x="1537" y="930"/>
                  <a:pt x="1535" y="936"/>
                </a:cubicBezTo>
                <a:cubicBezTo>
                  <a:pt x="1534" y="941"/>
                  <a:pt x="1534" y="942"/>
                  <a:pt x="1533" y="947"/>
                </a:cubicBezTo>
                <a:cubicBezTo>
                  <a:pt x="1532" y="947"/>
                  <a:pt x="1528" y="960"/>
                  <a:pt x="1529" y="953"/>
                </a:cubicBezTo>
                <a:cubicBezTo>
                  <a:pt x="1531" y="948"/>
                  <a:pt x="1531" y="946"/>
                  <a:pt x="1533" y="939"/>
                </a:cubicBezTo>
                <a:cubicBezTo>
                  <a:pt x="1533" y="938"/>
                  <a:pt x="1532" y="942"/>
                  <a:pt x="1532" y="942"/>
                </a:cubicBezTo>
                <a:cubicBezTo>
                  <a:pt x="1533" y="937"/>
                  <a:pt x="1534" y="931"/>
                  <a:pt x="1534" y="927"/>
                </a:cubicBezTo>
                <a:cubicBezTo>
                  <a:pt x="1534" y="929"/>
                  <a:pt x="1532" y="931"/>
                  <a:pt x="1533" y="929"/>
                </a:cubicBezTo>
                <a:cubicBezTo>
                  <a:pt x="1535" y="925"/>
                  <a:pt x="1537" y="914"/>
                  <a:pt x="1538" y="908"/>
                </a:cubicBezTo>
                <a:cubicBezTo>
                  <a:pt x="1537" y="910"/>
                  <a:pt x="1537" y="911"/>
                  <a:pt x="1537" y="912"/>
                </a:cubicBezTo>
                <a:cubicBezTo>
                  <a:pt x="1539" y="901"/>
                  <a:pt x="1542" y="888"/>
                  <a:pt x="1543" y="880"/>
                </a:cubicBezTo>
                <a:cubicBezTo>
                  <a:pt x="1542" y="883"/>
                  <a:pt x="1542" y="885"/>
                  <a:pt x="1541" y="888"/>
                </a:cubicBezTo>
                <a:cubicBezTo>
                  <a:pt x="1541" y="888"/>
                  <a:pt x="1541" y="887"/>
                  <a:pt x="1541" y="887"/>
                </a:cubicBezTo>
                <a:cubicBezTo>
                  <a:pt x="1540" y="895"/>
                  <a:pt x="1540" y="888"/>
                  <a:pt x="1539" y="890"/>
                </a:cubicBezTo>
                <a:cubicBezTo>
                  <a:pt x="1540" y="884"/>
                  <a:pt x="1539" y="884"/>
                  <a:pt x="1540" y="880"/>
                </a:cubicBezTo>
                <a:cubicBezTo>
                  <a:pt x="1541" y="880"/>
                  <a:pt x="1543" y="874"/>
                  <a:pt x="1542" y="879"/>
                </a:cubicBezTo>
                <a:cubicBezTo>
                  <a:pt x="1543" y="872"/>
                  <a:pt x="1544" y="870"/>
                  <a:pt x="1544" y="864"/>
                </a:cubicBezTo>
                <a:cubicBezTo>
                  <a:pt x="1546" y="862"/>
                  <a:pt x="1547" y="857"/>
                  <a:pt x="1549" y="849"/>
                </a:cubicBezTo>
                <a:cubicBezTo>
                  <a:pt x="1549" y="846"/>
                  <a:pt x="1548" y="852"/>
                  <a:pt x="1548" y="846"/>
                </a:cubicBezTo>
                <a:cubicBezTo>
                  <a:pt x="1549" y="844"/>
                  <a:pt x="1550" y="838"/>
                  <a:pt x="1550" y="838"/>
                </a:cubicBezTo>
                <a:cubicBezTo>
                  <a:pt x="1550" y="843"/>
                  <a:pt x="1549" y="846"/>
                  <a:pt x="1550" y="845"/>
                </a:cubicBezTo>
                <a:cubicBezTo>
                  <a:pt x="1551" y="835"/>
                  <a:pt x="1552" y="831"/>
                  <a:pt x="1552" y="825"/>
                </a:cubicBezTo>
                <a:cubicBezTo>
                  <a:pt x="1552" y="831"/>
                  <a:pt x="1553" y="843"/>
                  <a:pt x="1551" y="850"/>
                </a:cubicBezTo>
                <a:cubicBezTo>
                  <a:pt x="1550" y="850"/>
                  <a:pt x="1551" y="845"/>
                  <a:pt x="1550" y="847"/>
                </a:cubicBezTo>
                <a:cubicBezTo>
                  <a:pt x="1549" y="852"/>
                  <a:pt x="1549" y="854"/>
                  <a:pt x="1548" y="861"/>
                </a:cubicBezTo>
                <a:cubicBezTo>
                  <a:pt x="1548" y="862"/>
                  <a:pt x="1548" y="863"/>
                  <a:pt x="1549" y="862"/>
                </a:cubicBezTo>
                <a:cubicBezTo>
                  <a:pt x="1549" y="860"/>
                  <a:pt x="1550" y="857"/>
                  <a:pt x="1550" y="857"/>
                </a:cubicBezTo>
                <a:cubicBezTo>
                  <a:pt x="1551" y="856"/>
                  <a:pt x="1550" y="863"/>
                  <a:pt x="1549" y="871"/>
                </a:cubicBezTo>
                <a:cubicBezTo>
                  <a:pt x="1551" y="861"/>
                  <a:pt x="1552" y="861"/>
                  <a:pt x="1553" y="862"/>
                </a:cubicBezTo>
                <a:cubicBezTo>
                  <a:pt x="1554" y="857"/>
                  <a:pt x="1555" y="854"/>
                  <a:pt x="1555" y="847"/>
                </a:cubicBezTo>
                <a:cubicBezTo>
                  <a:pt x="1555" y="854"/>
                  <a:pt x="1557" y="842"/>
                  <a:pt x="1557" y="840"/>
                </a:cubicBezTo>
                <a:cubicBezTo>
                  <a:pt x="1557" y="845"/>
                  <a:pt x="1557" y="842"/>
                  <a:pt x="1558" y="838"/>
                </a:cubicBezTo>
                <a:cubicBezTo>
                  <a:pt x="1558" y="837"/>
                  <a:pt x="1558" y="844"/>
                  <a:pt x="1558" y="844"/>
                </a:cubicBezTo>
                <a:cubicBezTo>
                  <a:pt x="1559" y="841"/>
                  <a:pt x="1559" y="836"/>
                  <a:pt x="1560" y="833"/>
                </a:cubicBezTo>
                <a:cubicBezTo>
                  <a:pt x="1559" y="835"/>
                  <a:pt x="1559" y="835"/>
                  <a:pt x="1558" y="832"/>
                </a:cubicBezTo>
                <a:close/>
                <a:moveTo>
                  <a:pt x="20" y="718"/>
                </a:moveTo>
                <a:cubicBezTo>
                  <a:pt x="20" y="722"/>
                  <a:pt x="21" y="721"/>
                  <a:pt x="21" y="719"/>
                </a:cubicBezTo>
                <a:cubicBezTo>
                  <a:pt x="21" y="729"/>
                  <a:pt x="21" y="730"/>
                  <a:pt x="22" y="735"/>
                </a:cubicBezTo>
                <a:cubicBezTo>
                  <a:pt x="21" y="742"/>
                  <a:pt x="20" y="751"/>
                  <a:pt x="19" y="738"/>
                </a:cubicBezTo>
                <a:cubicBezTo>
                  <a:pt x="20" y="740"/>
                  <a:pt x="19" y="723"/>
                  <a:pt x="20" y="718"/>
                </a:cubicBezTo>
                <a:close/>
                <a:moveTo>
                  <a:pt x="12" y="637"/>
                </a:moveTo>
                <a:cubicBezTo>
                  <a:pt x="13" y="632"/>
                  <a:pt x="13" y="637"/>
                  <a:pt x="14" y="636"/>
                </a:cubicBezTo>
                <a:cubicBezTo>
                  <a:pt x="13" y="644"/>
                  <a:pt x="13" y="641"/>
                  <a:pt x="12" y="650"/>
                </a:cubicBezTo>
                <a:cubicBezTo>
                  <a:pt x="11" y="653"/>
                  <a:pt x="12" y="644"/>
                  <a:pt x="12" y="645"/>
                </a:cubicBezTo>
                <a:cubicBezTo>
                  <a:pt x="11" y="645"/>
                  <a:pt x="11" y="657"/>
                  <a:pt x="10" y="654"/>
                </a:cubicBezTo>
                <a:cubicBezTo>
                  <a:pt x="11" y="647"/>
                  <a:pt x="12" y="643"/>
                  <a:pt x="12" y="637"/>
                </a:cubicBezTo>
                <a:close/>
                <a:moveTo>
                  <a:pt x="10" y="659"/>
                </a:moveTo>
                <a:cubicBezTo>
                  <a:pt x="10" y="662"/>
                  <a:pt x="10" y="666"/>
                  <a:pt x="9" y="670"/>
                </a:cubicBezTo>
                <a:cubicBezTo>
                  <a:pt x="9" y="670"/>
                  <a:pt x="10" y="658"/>
                  <a:pt x="10" y="659"/>
                </a:cubicBezTo>
                <a:close/>
                <a:moveTo>
                  <a:pt x="42" y="497"/>
                </a:moveTo>
                <a:cubicBezTo>
                  <a:pt x="42" y="498"/>
                  <a:pt x="40" y="503"/>
                  <a:pt x="39" y="507"/>
                </a:cubicBezTo>
                <a:cubicBezTo>
                  <a:pt x="38" y="508"/>
                  <a:pt x="40" y="501"/>
                  <a:pt x="42" y="497"/>
                </a:cubicBezTo>
                <a:close/>
                <a:moveTo>
                  <a:pt x="22" y="563"/>
                </a:moveTo>
                <a:cubicBezTo>
                  <a:pt x="22" y="568"/>
                  <a:pt x="20" y="571"/>
                  <a:pt x="19" y="577"/>
                </a:cubicBezTo>
                <a:cubicBezTo>
                  <a:pt x="18" y="577"/>
                  <a:pt x="18" y="577"/>
                  <a:pt x="18" y="577"/>
                </a:cubicBezTo>
                <a:cubicBezTo>
                  <a:pt x="20" y="570"/>
                  <a:pt x="21" y="566"/>
                  <a:pt x="22" y="563"/>
                </a:cubicBezTo>
                <a:close/>
                <a:moveTo>
                  <a:pt x="2" y="720"/>
                </a:moveTo>
                <a:cubicBezTo>
                  <a:pt x="0" y="720"/>
                  <a:pt x="2" y="706"/>
                  <a:pt x="2" y="704"/>
                </a:cubicBezTo>
                <a:cubicBezTo>
                  <a:pt x="3" y="706"/>
                  <a:pt x="2" y="716"/>
                  <a:pt x="2" y="720"/>
                </a:cubicBezTo>
                <a:close/>
                <a:moveTo>
                  <a:pt x="5" y="684"/>
                </a:moveTo>
                <a:cubicBezTo>
                  <a:pt x="4" y="686"/>
                  <a:pt x="5" y="678"/>
                  <a:pt x="5" y="674"/>
                </a:cubicBezTo>
                <a:cubicBezTo>
                  <a:pt x="6" y="672"/>
                  <a:pt x="5" y="684"/>
                  <a:pt x="5" y="684"/>
                </a:cubicBezTo>
                <a:close/>
                <a:moveTo>
                  <a:pt x="1338" y="1309"/>
                </a:moveTo>
                <a:cubicBezTo>
                  <a:pt x="1338" y="1310"/>
                  <a:pt x="1340" y="1308"/>
                  <a:pt x="1341" y="1308"/>
                </a:cubicBezTo>
                <a:cubicBezTo>
                  <a:pt x="1336" y="1313"/>
                  <a:pt x="1336" y="1313"/>
                  <a:pt x="1336" y="1313"/>
                </a:cubicBezTo>
                <a:cubicBezTo>
                  <a:pt x="1336" y="1312"/>
                  <a:pt x="1331" y="1317"/>
                  <a:pt x="1329" y="1318"/>
                </a:cubicBezTo>
                <a:cubicBezTo>
                  <a:pt x="1334" y="1314"/>
                  <a:pt x="1331" y="1316"/>
                  <a:pt x="1338" y="1309"/>
                </a:cubicBezTo>
                <a:close/>
                <a:moveTo>
                  <a:pt x="1323" y="1324"/>
                </a:moveTo>
                <a:cubicBezTo>
                  <a:pt x="1323" y="1324"/>
                  <a:pt x="1320" y="1327"/>
                  <a:pt x="1317" y="1330"/>
                </a:cubicBezTo>
                <a:cubicBezTo>
                  <a:pt x="1316" y="1330"/>
                  <a:pt x="1319" y="1327"/>
                  <a:pt x="1323" y="1324"/>
                </a:cubicBezTo>
                <a:close/>
                <a:moveTo>
                  <a:pt x="1205" y="1411"/>
                </a:moveTo>
                <a:cubicBezTo>
                  <a:pt x="1204" y="1411"/>
                  <a:pt x="1210" y="1407"/>
                  <a:pt x="1213" y="1405"/>
                </a:cubicBezTo>
                <a:cubicBezTo>
                  <a:pt x="1215" y="1405"/>
                  <a:pt x="1209" y="1408"/>
                  <a:pt x="1205" y="1411"/>
                </a:cubicBezTo>
                <a:close/>
                <a:moveTo>
                  <a:pt x="1440" y="1162"/>
                </a:moveTo>
                <a:cubicBezTo>
                  <a:pt x="1440" y="1163"/>
                  <a:pt x="1436" y="1169"/>
                  <a:pt x="1434" y="1171"/>
                </a:cubicBezTo>
                <a:cubicBezTo>
                  <a:pt x="1434" y="1171"/>
                  <a:pt x="1438" y="1165"/>
                  <a:pt x="1440" y="1162"/>
                </a:cubicBezTo>
                <a:close/>
                <a:moveTo>
                  <a:pt x="1445" y="1159"/>
                </a:moveTo>
                <a:cubicBezTo>
                  <a:pt x="1442" y="1163"/>
                  <a:pt x="1438" y="1169"/>
                  <a:pt x="1440" y="1167"/>
                </a:cubicBezTo>
                <a:cubicBezTo>
                  <a:pt x="1438" y="1171"/>
                  <a:pt x="1437" y="1172"/>
                  <a:pt x="1434" y="1176"/>
                </a:cubicBezTo>
                <a:cubicBezTo>
                  <a:pt x="1434" y="1175"/>
                  <a:pt x="1432" y="1177"/>
                  <a:pt x="1432" y="1177"/>
                </a:cubicBezTo>
                <a:cubicBezTo>
                  <a:pt x="1436" y="1171"/>
                  <a:pt x="1442" y="1161"/>
                  <a:pt x="1445" y="1159"/>
                </a:cubicBezTo>
                <a:close/>
                <a:moveTo>
                  <a:pt x="1546" y="929"/>
                </a:moveTo>
                <a:cubicBezTo>
                  <a:pt x="1546" y="930"/>
                  <a:pt x="1545" y="935"/>
                  <a:pt x="1543" y="941"/>
                </a:cubicBezTo>
                <a:cubicBezTo>
                  <a:pt x="1542" y="942"/>
                  <a:pt x="1544" y="936"/>
                  <a:pt x="1546" y="929"/>
                </a:cubicBezTo>
                <a:close/>
                <a:moveTo>
                  <a:pt x="1538" y="942"/>
                </a:moveTo>
                <a:cubicBezTo>
                  <a:pt x="1538" y="944"/>
                  <a:pt x="1537" y="950"/>
                  <a:pt x="1535" y="957"/>
                </a:cubicBezTo>
                <a:cubicBezTo>
                  <a:pt x="1534" y="958"/>
                  <a:pt x="1534" y="957"/>
                  <a:pt x="1534" y="956"/>
                </a:cubicBezTo>
                <a:cubicBezTo>
                  <a:pt x="1536" y="949"/>
                  <a:pt x="1536" y="948"/>
                  <a:pt x="1538" y="942"/>
                </a:cubicBezTo>
                <a:close/>
                <a:moveTo>
                  <a:pt x="1537" y="883"/>
                </a:moveTo>
                <a:cubicBezTo>
                  <a:pt x="1536" y="886"/>
                  <a:pt x="1536" y="888"/>
                  <a:pt x="1535" y="888"/>
                </a:cubicBezTo>
                <a:cubicBezTo>
                  <a:pt x="1536" y="883"/>
                  <a:pt x="1536" y="883"/>
                  <a:pt x="1536" y="883"/>
                </a:cubicBezTo>
                <a:lnTo>
                  <a:pt x="1537" y="883"/>
                </a:lnTo>
                <a:close/>
                <a:moveTo>
                  <a:pt x="1525" y="800"/>
                </a:moveTo>
                <a:cubicBezTo>
                  <a:pt x="1525" y="800"/>
                  <a:pt x="1525" y="803"/>
                  <a:pt x="1525" y="805"/>
                </a:cubicBezTo>
                <a:cubicBezTo>
                  <a:pt x="1524" y="794"/>
                  <a:pt x="1526" y="785"/>
                  <a:pt x="1526" y="764"/>
                </a:cubicBezTo>
                <a:cubicBezTo>
                  <a:pt x="1526" y="762"/>
                  <a:pt x="1526" y="761"/>
                  <a:pt x="1527" y="760"/>
                </a:cubicBezTo>
                <a:cubicBezTo>
                  <a:pt x="1527" y="758"/>
                  <a:pt x="1527" y="758"/>
                  <a:pt x="1527" y="755"/>
                </a:cubicBezTo>
                <a:cubicBezTo>
                  <a:pt x="1528" y="760"/>
                  <a:pt x="1527" y="749"/>
                  <a:pt x="1528" y="748"/>
                </a:cubicBezTo>
                <a:cubicBezTo>
                  <a:pt x="1528" y="754"/>
                  <a:pt x="1528" y="759"/>
                  <a:pt x="1528" y="765"/>
                </a:cubicBezTo>
                <a:cubicBezTo>
                  <a:pt x="1528" y="771"/>
                  <a:pt x="1528" y="777"/>
                  <a:pt x="1528" y="783"/>
                </a:cubicBezTo>
                <a:cubicBezTo>
                  <a:pt x="1527" y="795"/>
                  <a:pt x="1527" y="805"/>
                  <a:pt x="1525" y="810"/>
                </a:cubicBezTo>
                <a:cubicBezTo>
                  <a:pt x="1525" y="815"/>
                  <a:pt x="1525" y="818"/>
                  <a:pt x="1524" y="822"/>
                </a:cubicBezTo>
                <a:cubicBezTo>
                  <a:pt x="1524" y="827"/>
                  <a:pt x="1525" y="820"/>
                  <a:pt x="1525" y="822"/>
                </a:cubicBezTo>
                <a:cubicBezTo>
                  <a:pt x="1524" y="828"/>
                  <a:pt x="1523" y="833"/>
                  <a:pt x="1522" y="836"/>
                </a:cubicBezTo>
                <a:cubicBezTo>
                  <a:pt x="1524" y="818"/>
                  <a:pt x="1524" y="812"/>
                  <a:pt x="1525" y="800"/>
                </a:cubicBezTo>
                <a:close/>
                <a:moveTo>
                  <a:pt x="1526" y="681"/>
                </a:moveTo>
                <a:cubicBezTo>
                  <a:pt x="1527" y="689"/>
                  <a:pt x="1527" y="684"/>
                  <a:pt x="1528" y="693"/>
                </a:cubicBezTo>
                <a:cubicBezTo>
                  <a:pt x="1527" y="690"/>
                  <a:pt x="1527" y="690"/>
                  <a:pt x="1527" y="694"/>
                </a:cubicBezTo>
                <a:cubicBezTo>
                  <a:pt x="1527" y="699"/>
                  <a:pt x="1528" y="701"/>
                  <a:pt x="1528" y="706"/>
                </a:cubicBezTo>
                <a:cubicBezTo>
                  <a:pt x="1527" y="706"/>
                  <a:pt x="1527" y="704"/>
                  <a:pt x="1527" y="703"/>
                </a:cubicBezTo>
                <a:cubicBezTo>
                  <a:pt x="1527" y="698"/>
                  <a:pt x="1527" y="695"/>
                  <a:pt x="1526" y="690"/>
                </a:cubicBezTo>
                <a:cubicBezTo>
                  <a:pt x="1526" y="690"/>
                  <a:pt x="1526" y="693"/>
                  <a:pt x="1526" y="696"/>
                </a:cubicBezTo>
                <a:cubicBezTo>
                  <a:pt x="1526" y="695"/>
                  <a:pt x="1526" y="695"/>
                  <a:pt x="1526" y="694"/>
                </a:cubicBezTo>
                <a:cubicBezTo>
                  <a:pt x="1526" y="695"/>
                  <a:pt x="1526" y="701"/>
                  <a:pt x="1526" y="703"/>
                </a:cubicBezTo>
                <a:cubicBezTo>
                  <a:pt x="1526" y="703"/>
                  <a:pt x="1525" y="699"/>
                  <a:pt x="1524" y="694"/>
                </a:cubicBezTo>
                <a:cubicBezTo>
                  <a:pt x="1524" y="685"/>
                  <a:pt x="1526" y="691"/>
                  <a:pt x="1526" y="681"/>
                </a:cubicBezTo>
                <a:close/>
                <a:moveTo>
                  <a:pt x="1525" y="708"/>
                </a:moveTo>
                <a:cubicBezTo>
                  <a:pt x="1525" y="711"/>
                  <a:pt x="1526" y="707"/>
                  <a:pt x="1526" y="707"/>
                </a:cubicBezTo>
                <a:cubicBezTo>
                  <a:pt x="1526" y="712"/>
                  <a:pt x="1526" y="714"/>
                  <a:pt x="1526" y="718"/>
                </a:cubicBezTo>
                <a:cubicBezTo>
                  <a:pt x="1527" y="725"/>
                  <a:pt x="1527" y="734"/>
                  <a:pt x="1528" y="737"/>
                </a:cubicBezTo>
                <a:cubicBezTo>
                  <a:pt x="1528" y="742"/>
                  <a:pt x="1527" y="743"/>
                  <a:pt x="1526" y="744"/>
                </a:cubicBezTo>
                <a:cubicBezTo>
                  <a:pt x="1527" y="750"/>
                  <a:pt x="1527" y="754"/>
                  <a:pt x="1526" y="757"/>
                </a:cubicBezTo>
                <a:cubicBezTo>
                  <a:pt x="1526" y="755"/>
                  <a:pt x="1526" y="751"/>
                  <a:pt x="1526" y="750"/>
                </a:cubicBezTo>
                <a:cubicBezTo>
                  <a:pt x="1526" y="745"/>
                  <a:pt x="1526" y="758"/>
                  <a:pt x="1525" y="756"/>
                </a:cubicBezTo>
                <a:cubicBezTo>
                  <a:pt x="1525" y="749"/>
                  <a:pt x="1525" y="743"/>
                  <a:pt x="1525" y="736"/>
                </a:cubicBezTo>
                <a:cubicBezTo>
                  <a:pt x="1525" y="729"/>
                  <a:pt x="1524" y="723"/>
                  <a:pt x="1524" y="716"/>
                </a:cubicBezTo>
                <a:cubicBezTo>
                  <a:pt x="1525" y="716"/>
                  <a:pt x="1525" y="715"/>
                  <a:pt x="1525" y="708"/>
                </a:cubicBezTo>
                <a:close/>
                <a:moveTo>
                  <a:pt x="1532" y="670"/>
                </a:moveTo>
                <a:cubicBezTo>
                  <a:pt x="1533" y="675"/>
                  <a:pt x="1534" y="678"/>
                  <a:pt x="1533" y="681"/>
                </a:cubicBezTo>
                <a:cubicBezTo>
                  <a:pt x="1533" y="682"/>
                  <a:pt x="1532" y="675"/>
                  <a:pt x="1532" y="673"/>
                </a:cubicBezTo>
                <a:cubicBezTo>
                  <a:pt x="1532" y="672"/>
                  <a:pt x="1532" y="672"/>
                  <a:pt x="1531" y="671"/>
                </a:cubicBezTo>
                <a:cubicBezTo>
                  <a:pt x="1531" y="670"/>
                  <a:pt x="1531" y="669"/>
                  <a:pt x="1531" y="669"/>
                </a:cubicBezTo>
                <a:cubicBezTo>
                  <a:pt x="1532" y="672"/>
                  <a:pt x="1532" y="672"/>
                  <a:pt x="1532" y="670"/>
                </a:cubicBezTo>
                <a:close/>
                <a:moveTo>
                  <a:pt x="1530" y="662"/>
                </a:moveTo>
                <a:cubicBezTo>
                  <a:pt x="1530" y="663"/>
                  <a:pt x="1530" y="664"/>
                  <a:pt x="1530" y="665"/>
                </a:cubicBezTo>
                <a:cubicBezTo>
                  <a:pt x="1530" y="664"/>
                  <a:pt x="1529" y="662"/>
                  <a:pt x="1529" y="661"/>
                </a:cubicBezTo>
                <a:cubicBezTo>
                  <a:pt x="1529" y="661"/>
                  <a:pt x="1529" y="661"/>
                  <a:pt x="1529" y="661"/>
                </a:cubicBezTo>
                <a:cubicBezTo>
                  <a:pt x="1529" y="661"/>
                  <a:pt x="1529" y="660"/>
                  <a:pt x="1530" y="662"/>
                </a:cubicBezTo>
                <a:close/>
                <a:moveTo>
                  <a:pt x="1526" y="628"/>
                </a:moveTo>
                <a:cubicBezTo>
                  <a:pt x="1526" y="627"/>
                  <a:pt x="1525" y="622"/>
                  <a:pt x="1524" y="618"/>
                </a:cubicBezTo>
                <a:cubicBezTo>
                  <a:pt x="1525" y="616"/>
                  <a:pt x="1526" y="624"/>
                  <a:pt x="1526" y="628"/>
                </a:cubicBezTo>
                <a:close/>
                <a:moveTo>
                  <a:pt x="1510" y="547"/>
                </a:moveTo>
                <a:cubicBezTo>
                  <a:pt x="1512" y="554"/>
                  <a:pt x="1513" y="559"/>
                  <a:pt x="1513" y="562"/>
                </a:cubicBezTo>
                <a:cubicBezTo>
                  <a:pt x="1512" y="557"/>
                  <a:pt x="1511" y="553"/>
                  <a:pt x="1510" y="548"/>
                </a:cubicBezTo>
                <a:lnTo>
                  <a:pt x="1510" y="547"/>
                </a:lnTo>
                <a:close/>
                <a:moveTo>
                  <a:pt x="1482" y="476"/>
                </a:moveTo>
                <a:cubicBezTo>
                  <a:pt x="1485" y="483"/>
                  <a:pt x="1486" y="487"/>
                  <a:pt x="1488" y="492"/>
                </a:cubicBezTo>
                <a:cubicBezTo>
                  <a:pt x="1489" y="497"/>
                  <a:pt x="1488" y="493"/>
                  <a:pt x="1487" y="494"/>
                </a:cubicBezTo>
                <a:cubicBezTo>
                  <a:pt x="1485" y="486"/>
                  <a:pt x="1486" y="489"/>
                  <a:pt x="1483" y="480"/>
                </a:cubicBezTo>
                <a:cubicBezTo>
                  <a:pt x="1482" y="477"/>
                  <a:pt x="1485" y="486"/>
                  <a:pt x="1485" y="485"/>
                </a:cubicBezTo>
                <a:cubicBezTo>
                  <a:pt x="1486" y="484"/>
                  <a:pt x="1481" y="474"/>
                  <a:pt x="1482" y="476"/>
                </a:cubicBezTo>
                <a:close/>
                <a:moveTo>
                  <a:pt x="1473" y="447"/>
                </a:moveTo>
                <a:cubicBezTo>
                  <a:pt x="1473" y="445"/>
                  <a:pt x="1476" y="453"/>
                  <a:pt x="1478" y="457"/>
                </a:cubicBezTo>
                <a:cubicBezTo>
                  <a:pt x="1478" y="459"/>
                  <a:pt x="1473" y="446"/>
                  <a:pt x="1473" y="447"/>
                </a:cubicBezTo>
                <a:close/>
                <a:moveTo>
                  <a:pt x="1480" y="472"/>
                </a:moveTo>
                <a:cubicBezTo>
                  <a:pt x="1479" y="470"/>
                  <a:pt x="1478" y="466"/>
                  <a:pt x="1476" y="462"/>
                </a:cubicBezTo>
                <a:cubicBezTo>
                  <a:pt x="1477" y="462"/>
                  <a:pt x="1481" y="473"/>
                  <a:pt x="1480" y="472"/>
                </a:cubicBezTo>
                <a:close/>
                <a:moveTo>
                  <a:pt x="1467" y="429"/>
                </a:moveTo>
                <a:cubicBezTo>
                  <a:pt x="1466" y="427"/>
                  <a:pt x="1462" y="418"/>
                  <a:pt x="1461" y="415"/>
                </a:cubicBezTo>
                <a:cubicBezTo>
                  <a:pt x="1461" y="414"/>
                  <a:pt x="1466" y="427"/>
                  <a:pt x="1467" y="429"/>
                </a:cubicBezTo>
                <a:close/>
                <a:moveTo>
                  <a:pt x="1443" y="424"/>
                </a:moveTo>
                <a:cubicBezTo>
                  <a:pt x="1439" y="416"/>
                  <a:pt x="1439" y="414"/>
                  <a:pt x="1436" y="410"/>
                </a:cubicBezTo>
                <a:cubicBezTo>
                  <a:pt x="1433" y="404"/>
                  <a:pt x="1431" y="395"/>
                  <a:pt x="1436" y="406"/>
                </a:cubicBezTo>
                <a:cubicBezTo>
                  <a:pt x="1435" y="405"/>
                  <a:pt x="1443" y="419"/>
                  <a:pt x="1445" y="424"/>
                </a:cubicBezTo>
                <a:cubicBezTo>
                  <a:pt x="1443" y="421"/>
                  <a:pt x="1443" y="422"/>
                  <a:pt x="1443" y="424"/>
                </a:cubicBezTo>
                <a:close/>
                <a:moveTo>
                  <a:pt x="1439" y="410"/>
                </a:moveTo>
                <a:cubicBezTo>
                  <a:pt x="1438" y="409"/>
                  <a:pt x="1437" y="406"/>
                  <a:pt x="1435" y="403"/>
                </a:cubicBezTo>
                <a:cubicBezTo>
                  <a:pt x="1435" y="400"/>
                  <a:pt x="1441" y="411"/>
                  <a:pt x="1442" y="414"/>
                </a:cubicBezTo>
                <a:cubicBezTo>
                  <a:pt x="1442" y="415"/>
                  <a:pt x="1438" y="407"/>
                  <a:pt x="1439" y="410"/>
                </a:cubicBezTo>
                <a:close/>
                <a:moveTo>
                  <a:pt x="1438" y="392"/>
                </a:moveTo>
                <a:cubicBezTo>
                  <a:pt x="1436" y="389"/>
                  <a:pt x="1434" y="386"/>
                  <a:pt x="1434" y="384"/>
                </a:cubicBezTo>
                <a:cubicBezTo>
                  <a:pt x="1434" y="384"/>
                  <a:pt x="1435" y="386"/>
                  <a:pt x="1437" y="390"/>
                </a:cubicBezTo>
                <a:cubicBezTo>
                  <a:pt x="1438" y="391"/>
                  <a:pt x="1438" y="392"/>
                  <a:pt x="1438" y="392"/>
                </a:cubicBezTo>
                <a:close/>
                <a:moveTo>
                  <a:pt x="1440" y="397"/>
                </a:moveTo>
                <a:cubicBezTo>
                  <a:pt x="1441" y="396"/>
                  <a:pt x="1445" y="405"/>
                  <a:pt x="1446" y="407"/>
                </a:cubicBezTo>
                <a:cubicBezTo>
                  <a:pt x="1445" y="407"/>
                  <a:pt x="1442" y="400"/>
                  <a:pt x="1440" y="397"/>
                </a:cubicBezTo>
                <a:close/>
                <a:moveTo>
                  <a:pt x="1426" y="361"/>
                </a:moveTo>
                <a:cubicBezTo>
                  <a:pt x="1438" y="382"/>
                  <a:pt x="1438" y="382"/>
                  <a:pt x="1438" y="382"/>
                </a:cubicBezTo>
                <a:cubicBezTo>
                  <a:pt x="1437" y="382"/>
                  <a:pt x="1440" y="386"/>
                  <a:pt x="1443" y="392"/>
                </a:cubicBezTo>
                <a:cubicBezTo>
                  <a:pt x="1445" y="396"/>
                  <a:pt x="1438" y="383"/>
                  <a:pt x="1441" y="389"/>
                </a:cubicBezTo>
                <a:cubicBezTo>
                  <a:pt x="1438" y="384"/>
                  <a:pt x="1437" y="381"/>
                  <a:pt x="1434" y="377"/>
                </a:cubicBezTo>
                <a:cubicBezTo>
                  <a:pt x="1434" y="376"/>
                  <a:pt x="1434" y="376"/>
                  <a:pt x="1434" y="376"/>
                </a:cubicBezTo>
                <a:cubicBezTo>
                  <a:pt x="1432" y="371"/>
                  <a:pt x="1430" y="369"/>
                  <a:pt x="1426" y="363"/>
                </a:cubicBezTo>
                <a:cubicBezTo>
                  <a:pt x="1425" y="361"/>
                  <a:pt x="1426" y="362"/>
                  <a:pt x="1425" y="362"/>
                </a:cubicBezTo>
                <a:cubicBezTo>
                  <a:pt x="1423" y="357"/>
                  <a:pt x="1426" y="363"/>
                  <a:pt x="1426" y="361"/>
                </a:cubicBezTo>
                <a:close/>
                <a:moveTo>
                  <a:pt x="1418" y="350"/>
                </a:moveTo>
                <a:cubicBezTo>
                  <a:pt x="1420" y="352"/>
                  <a:pt x="1422" y="355"/>
                  <a:pt x="1420" y="352"/>
                </a:cubicBezTo>
                <a:cubicBezTo>
                  <a:pt x="1422" y="354"/>
                  <a:pt x="1421" y="355"/>
                  <a:pt x="1423" y="357"/>
                </a:cubicBezTo>
                <a:cubicBezTo>
                  <a:pt x="1422" y="356"/>
                  <a:pt x="1418" y="350"/>
                  <a:pt x="1415" y="346"/>
                </a:cubicBezTo>
                <a:cubicBezTo>
                  <a:pt x="1414" y="344"/>
                  <a:pt x="1416" y="347"/>
                  <a:pt x="1418" y="350"/>
                </a:cubicBezTo>
                <a:close/>
                <a:moveTo>
                  <a:pt x="1390" y="306"/>
                </a:moveTo>
                <a:cubicBezTo>
                  <a:pt x="1392" y="310"/>
                  <a:pt x="1395" y="313"/>
                  <a:pt x="1397" y="316"/>
                </a:cubicBezTo>
                <a:cubicBezTo>
                  <a:pt x="1398" y="318"/>
                  <a:pt x="1395" y="316"/>
                  <a:pt x="1394" y="315"/>
                </a:cubicBezTo>
                <a:cubicBezTo>
                  <a:pt x="1391" y="310"/>
                  <a:pt x="1389" y="307"/>
                  <a:pt x="1390" y="306"/>
                </a:cubicBezTo>
                <a:close/>
                <a:moveTo>
                  <a:pt x="1378" y="290"/>
                </a:moveTo>
                <a:cubicBezTo>
                  <a:pt x="1381" y="295"/>
                  <a:pt x="1385" y="300"/>
                  <a:pt x="1388" y="304"/>
                </a:cubicBezTo>
                <a:cubicBezTo>
                  <a:pt x="1384" y="300"/>
                  <a:pt x="1391" y="309"/>
                  <a:pt x="1389" y="308"/>
                </a:cubicBezTo>
                <a:cubicBezTo>
                  <a:pt x="1386" y="303"/>
                  <a:pt x="1383" y="298"/>
                  <a:pt x="1379" y="293"/>
                </a:cubicBezTo>
                <a:cubicBezTo>
                  <a:pt x="1375" y="287"/>
                  <a:pt x="1371" y="282"/>
                  <a:pt x="1367" y="277"/>
                </a:cubicBezTo>
                <a:cubicBezTo>
                  <a:pt x="1370" y="281"/>
                  <a:pt x="1374" y="286"/>
                  <a:pt x="1378" y="290"/>
                </a:cubicBezTo>
                <a:close/>
                <a:moveTo>
                  <a:pt x="1365" y="275"/>
                </a:moveTo>
                <a:cubicBezTo>
                  <a:pt x="1361" y="270"/>
                  <a:pt x="1363" y="273"/>
                  <a:pt x="1358" y="267"/>
                </a:cubicBezTo>
                <a:cubicBezTo>
                  <a:pt x="1358" y="265"/>
                  <a:pt x="1366" y="276"/>
                  <a:pt x="1365" y="275"/>
                </a:cubicBezTo>
                <a:close/>
                <a:moveTo>
                  <a:pt x="1363" y="276"/>
                </a:moveTo>
                <a:cubicBezTo>
                  <a:pt x="1363" y="277"/>
                  <a:pt x="1357" y="270"/>
                  <a:pt x="1356" y="269"/>
                </a:cubicBezTo>
                <a:cubicBezTo>
                  <a:pt x="1357" y="269"/>
                  <a:pt x="1360" y="272"/>
                  <a:pt x="1363" y="276"/>
                </a:cubicBezTo>
                <a:close/>
                <a:moveTo>
                  <a:pt x="1321" y="232"/>
                </a:moveTo>
                <a:cubicBezTo>
                  <a:pt x="1329" y="239"/>
                  <a:pt x="1333" y="244"/>
                  <a:pt x="1337" y="249"/>
                </a:cubicBezTo>
                <a:cubicBezTo>
                  <a:pt x="1336" y="248"/>
                  <a:pt x="1332" y="245"/>
                  <a:pt x="1328" y="240"/>
                </a:cubicBezTo>
                <a:cubicBezTo>
                  <a:pt x="1323" y="236"/>
                  <a:pt x="1318" y="230"/>
                  <a:pt x="1315" y="227"/>
                </a:cubicBezTo>
                <a:cubicBezTo>
                  <a:pt x="1315" y="226"/>
                  <a:pt x="1319" y="230"/>
                  <a:pt x="1321" y="232"/>
                </a:cubicBezTo>
                <a:close/>
                <a:moveTo>
                  <a:pt x="1314" y="225"/>
                </a:moveTo>
                <a:cubicBezTo>
                  <a:pt x="1314" y="226"/>
                  <a:pt x="1314" y="226"/>
                  <a:pt x="1314" y="226"/>
                </a:cubicBezTo>
                <a:cubicBezTo>
                  <a:pt x="1309" y="221"/>
                  <a:pt x="1310" y="221"/>
                  <a:pt x="1309" y="220"/>
                </a:cubicBezTo>
                <a:cubicBezTo>
                  <a:pt x="1310" y="221"/>
                  <a:pt x="1312" y="223"/>
                  <a:pt x="1314" y="225"/>
                </a:cubicBezTo>
                <a:close/>
                <a:moveTo>
                  <a:pt x="1304" y="200"/>
                </a:moveTo>
                <a:cubicBezTo>
                  <a:pt x="1298" y="196"/>
                  <a:pt x="1300" y="197"/>
                  <a:pt x="1297" y="194"/>
                </a:cubicBezTo>
                <a:cubicBezTo>
                  <a:pt x="1299" y="195"/>
                  <a:pt x="1304" y="200"/>
                  <a:pt x="1304" y="200"/>
                </a:cubicBezTo>
                <a:close/>
                <a:moveTo>
                  <a:pt x="1305" y="226"/>
                </a:moveTo>
                <a:cubicBezTo>
                  <a:pt x="1305" y="227"/>
                  <a:pt x="1304" y="226"/>
                  <a:pt x="1302" y="225"/>
                </a:cubicBezTo>
                <a:cubicBezTo>
                  <a:pt x="1296" y="218"/>
                  <a:pt x="1299" y="219"/>
                  <a:pt x="1305" y="226"/>
                </a:cubicBezTo>
                <a:close/>
                <a:moveTo>
                  <a:pt x="1268" y="196"/>
                </a:moveTo>
                <a:cubicBezTo>
                  <a:pt x="1273" y="199"/>
                  <a:pt x="1283" y="209"/>
                  <a:pt x="1283" y="208"/>
                </a:cubicBezTo>
                <a:cubicBezTo>
                  <a:pt x="1286" y="211"/>
                  <a:pt x="1290" y="215"/>
                  <a:pt x="1294" y="219"/>
                </a:cubicBezTo>
                <a:cubicBezTo>
                  <a:pt x="1296" y="219"/>
                  <a:pt x="1303" y="225"/>
                  <a:pt x="1306" y="229"/>
                </a:cubicBezTo>
                <a:cubicBezTo>
                  <a:pt x="1303" y="227"/>
                  <a:pt x="1300" y="224"/>
                  <a:pt x="1297" y="221"/>
                </a:cubicBezTo>
                <a:cubicBezTo>
                  <a:pt x="1293" y="219"/>
                  <a:pt x="1290" y="216"/>
                  <a:pt x="1286" y="214"/>
                </a:cubicBezTo>
                <a:cubicBezTo>
                  <a:pt x="1283" y="210"/>
                  <a:pt x="1279" y="207"/>
                  <a:pt x="1278" y="206"/>
                </a:cubicBezTo>
                <a:cubicBezTo>
                  <a:pt x="1276" y="204"/>
                  <a:pt x="1283" y="210"/>
                  <a:pt x="1288" y="214"/>
                </a:cubicBezTo>
                <a:cubicBezTo>
                  <a:pt x="1283" y="209"/>
                  <a:pt x="1272" y="200"/>
                  <a:pt x="1266" y="195"/>
                </a:cubicBezTo>
                <a:cubicBezTo>
                  <a:pt x="1265" y="194"/>
                  <a:pt x="1266" y="194"/>
                  <a:pt x="1265" y="193"/>
                </a:cubicBezTo>
                <a:cubicBezTo>
                  <a:pt x="1266" y="194"/>
                  <a:pt x="1269" y="196"/>
                  <a:pt x="1268" y="196"/>
                </a:cubicBezTo>
                <a:close/>
                <a:moveTo>
                  <a:pt x="1304" y="232"/>
                </a:moveTo>
                <a:cubicBezTo>
                  <a:pt x="1303" y="232"/>
                  <a:pt x="1302" y="231"/>
                  <a:pt x="1301" y="230"/>
                </a:cubicBezTo>
                <a:cubicBezTo>
                  <a:pt x="1298" y="228"/>
                  <a:pt x="1298" y="227"/>
                  <a:pt x="1295" y="224"/>
                </a:cubicBezTo>
                <a:cubicBezTo>
                  <a:pt x="1299" y="229"/>
                  <a:pt x="1283" y="214"/>
                  <a:pt x="1278" y="209"/>
                </a:cubicBezTo>
                <a:cubicBezTo>
                  <a:pt x="1280" y="210"/>
                  <a:pt x="1282" y="213"/>
                  <a:pt x="1286" y="216"/>
                </a:cubicBezTo>
                <a:cubicBezTo>
                  <a:pt x="1288" y="218"/>
                  <a:pt x="1287" y="216"/>
                  <a:pt x="1289" y="218"/>
                </a:cubicBezTo>
                <a:cubicBezTo>
                  <a:pt x="1289" y="217"/>
                  <a:pt x="1283" y="213"/>
                  <a:pt x="1281" y="211"/>
                </a:cubicBezTo>
                <a:cubicBezTo>
                  <a:pt x="1278" y="207"/>
                  <a:pt x="1282" y="210"/>
                  <a:pt x="1277" y="206"/>
                </a:cubicBezTo>
                <a:cubicBezTo>
                  <a:pt x="1278" y="206"/>
                  <a:pt x="1283" y="211"/>
                  <a:pt x="1284" y="212"/>
                </a:cubicBezTo>
                <a:cubicBezTo>
                  <a:pt x="1287" y="214"/>
                  <a:pt x="1293" y="220"/>
                  <a:pt x="1295" y="221"/>
                </a:cubicBezTo>
                <a:cubicBezTo>
                  <a:pt x="1299" y="225"/>
                  <a:pt x="1297" y="225"/>
                  <a:pt x="1301" y="229"/>
                </a:cubicBezTo>
                <a:cubicBezTo>
                  <a:pt x="1299" y="227"/>
                  <a:pt x="1297" y="225"/>
                  <a:pt x="1295" y="223"/>
                </a:cubicBezTo>
                <a:cubicBezTo>
                  <a:pt x="1293" y="221"/>
                  <a:pt x="1291" y="220"/>
                  <a:pt x="1290" y="220"/>
                </a:cubicBezTo>
                <a:cubicBezTo>
                  <a:pt x="1295" y="224"/>
                  <a:pt x="1297" y="225"/>
                  <a:pt x="1304" y="232"/>
                </a:cubicBezTo>
                <a:close/>
                <a:moveTo>
                  <a:pt x="1242" y="180"/>
                </a:moveTo>
                <a:cubicBezTo>
                  <a:pt x="1242" y="179"/>
                  <a:pt x="1240" y="178"/>
                  <a:pt x="1239" y="177"/>
                </a:cubicBezTo>
                <a:cubicBezTo>
                  <a:pt x="1242" y="179"/>
                  <a:pt x="1244" y="181"/>
                  <a:pt x="1244" y="180"/>
                </a:cubicBezTo>
                <a:cubicBezTo>
                  <a:pt x="1247" y="182"/>
                  <a:pt x="1247" y="183"/>
                  <a:pt x="1247" y="183"/>
                </a:cubicBezTo>
                <a:cubicBezTo>
                  <a:pt x="1250" y="185"/>
                  <a:pt x="1251" y="186"/>
                  <a:pt x="1256" y="190"/>
                </a:cubicBezTo>
                <a:cubicBezTo>
                  <a:pt x="1259" y="195"/>
                  <a:pt x="1270" y="201"/>
                  <a:pt x="1272" y="204"/>
                </a:cubicBezTo>
                <a:cubicBezTo>
                  <a:pt x="1273" y="205"/>
                  <a:pt x="1273" y="205"/>
                  <a:pt x="1275" y="206"/>
                </a:cubicBezTo>
                <a:cubicBezTo>
                  <a:pt x="1274" y="206"/>
                  <a:pt x="1271" y="203"/>
                  <a:pt x="1272" y="203"/>
                </a:cubicBezTo>
                <a:cubicBezTo>
                  <a:pt x="1279" y="209"/>
                  <a:pt x="1276" y="209"/>
                  <a:pt x="1282" y="213"/>
                </a:cubicBezTo>
                <a:cubicBezTo>
                  <a:pt x="1276" y="209"/>
                  <a:pt x="1270" y="203"/>
                  <a:pt x="1264" y="198"/>
                </a:cubicBezTo>
                <a:cubicBezTo>
                  <a:pt x="1256" y="191"/>
                  <a:pt x="1249" y="185"/>
                  <a:pt x="1242" y="180"/>
                </a:cubicBezTo>
                <a:close/>
                <a:moveTo>
                  <a:pt x="1252" y="189"/>
                </a:moveTo>
                <a:cubicBezTo>
                  <a:pt x="1249" y="187"/>
                  <a:pt x="1238" y="179"/>
                  <a:pt x="1237" y="177"/>
                </a:cubicBezTo>
                <a:cubicBezTo>
                  <a:pt x="1243" y="182"/>
                  <a:pt x="1245" y="183"/>
                  <a:pt x="1252" y="189"/>
                </a:cubicBezTo>
                <a:close/>
                <a:moveTo>
                  <a:pt x="1274" y="203"/>
                </a:moveTo>
                <a:cubicBezTo>
                  <a:pt x="1270" y="198"/>
                  <a:pt x="1253" y="187"/>
                  <a:pt x="1250" y="183"/>
                </a:cubicBezTo>
                <a:cubicBezTo>
                  <a:pt x="1256" y="188"/>
                  <a:pt x="1268" y="198"/>
                  <a:pt x="1274" y="202"/>
                </a:cubicBezTo>
                <a:cubicBezTo>
                  <a:pt x="1271" y="201"/>
                  <a:pt x="1274" y="203"/>
                  <a:pt x="1274" y="203"/>
                </a:cubicBezTo>
                <a:close/>
                <a:moveTo>
                  <a:pt x="1263" y="193"/>
                </a:moveTo>
                <a:cubicBezTo>
                  <a:pt x="1255" y="186"/>
                  <a:pt x="1255" y="185"/>
                  <a:pt x="1263" y="192"/>
                </a:cubicBezTo>
                <a:lnTo>
                  <a:pt x="1263" y="193"/>
                </a:lnTo>
                <a:close/>
                <a:moveTo>
                  <a:pt x="1263" y="187"/>
                </a:moveTo>
                <a:cubicBezTo>
                  <a:pt x="1265" y="189"/>
                  <a:pt x="1258" y="183"/>
                  <a:pt x="1253" y="179"/>
                </a:cubicBezTo>
                <a:cubicBezTo>
                  <a:pt x="1253" y="178"/>
                  <a:pt x="1260" y="184"/>
                  <a:pt x="1263" y="187"/>
                </a:cubicBezTo>
                <a:close/>
                <a:moveTo>
                  <a:pt x="1250" y="182"/>
                </a:moveTo>
                <a:cubicBezTo>
                  <a:pt x="1253" y="184"/>
                  <a:pt x="1249" y="180"/>
                  <a:pt x="1251" y="182"/>
                </a:cubicBezTo>
                <a:cubicBezTo>
                  <a:pt x="1255" y="185"/>
                  <a:pt x="1256" y="188"/>
                  <a:pt x="1250" y="182"/>
                </a:cubicBezTo>
                <a:close/>
                <a:moveTo>
                  <a:pt x="1252" y="177"/>
                </a:moveTo>
                <a:cubicBezTo>
                  <a:pt x="1251" y="177"/>
                  <a:pt x="1243" y="170"/>
                  <a:pt x="1244" y="170"/>
                </a:cubicBezTo>
                <a:cubicBezTo>
                  <a:pt x="1247" y="173"/>
                  <a:pt x="1250" y="176"/>
                  <a:pt x="1252" y="177"/>
                </a:cubicBezTo>
                <a:close/>
                <a:moveTo>
                  <a:pt x="1232" y="171"/>
                </a:moveTo>
                <a:cubicBezTo>
                  <a:pt x="1232" y="170"/>
                  <a:pt x="1236" y="173"/>
                  <a:pt x="1239" y="175"/>
                </a:cubicBezTo>
                <a:cubicBezTo>
                  <a:pt x="1240" y="177"/>
                  <a:pt x="1235" y="173"/>
                  <a:pt x="1232" y="171"/>
                </a:cubicBezTo>
                <a:close/>
                <a:moveTo>
                  <a:pt x="1218" y="163"/>
                </a:moveTo>
                <a:cubicBezTo>
                  <a:pt x="1216" y="162"/>
                  <a:pt x="1219" y="164"/>
                  <a:pt x="1218" y="164"/>
                </a:cubicBezTo>
                <a:cubicBezTo>
                  <a:pt x="1215" y="162"/>
                  <a:pt x="1216" y="162"/>
                  <a:pt x="1211" y="159"/>
                </a:cubicBezTo>
                <a:cubicBezTo>
                  <a:pt x="1211" y="159"/>
                  <a:pt x="1214" y="160"/>
                  <a:pt x="1214" y="160"/>
                </a:cubicBezTo>
                <a:cubicBezTo>
                  <a:pt x="1213" y="159"/>
                  <a:pt x="1209" y="157"/>
                  <a:pt x="1204" y="154"/>
                </a:cubicBezTo>
                <a:cubicBezTo>
                  <a:pt x="1210" y="156"/>
                  <a:pt x="1219" y="163"/>
                  <a:pt x="1224" y="167"/>
                </a:cubicBezTo>
                <a:cubicBezTo>
                  <a:pt x="1220" y="165"/>
                  <a:pt x="1226" y="170"/>
                  <a:pt x="1223" y="169"/>
                </a:cubicBezTo>
                <a:cubicBezTo>
                  <a:pt x="1221" y="167"/>
                  <a:pt x="1220" y="166"/>
                  <a:pt x="1221" y="165"/>
                </a:cubicBezTo>
                <a:lnTo>
                  <a:pt x="1218" y="163"/>
                </a:lnTo>
                <a:close/>
                <a:moveTo>
                  <a:pt x="1216" y="151"/>
                </a:moveTo>
                <a:cubicBezTo>
                  <a:pt x="1216" y="152"/>
                  <a:pt x="1209" y="147"/>
                  <a:pt x="1207" y="146"/>
                </a:cubicBezTo>
                <a:cubicBezTo>
                  <a:pt x="1206" y="144"/>
                  <a:pt x="1209" y="146"/>
                  <a:pt x="1209" y="145"/>
                </a:cubicBezTo>
                <a:cubicBezTo>
                  <a:pt x="1212" y="148"/>
                  <a:pt x="1210" y="148"/>
                  <a:pt x="1216" y="151"/>
                </a:cubicBezTo>
                <a:close/>
                <a:moveTo>
                  <a:pt x="1213" y="148"/>
                </a:moveTo>
                <a:cubicBezTo>
                  <a:pt x="1218" y="151"/>
                  <a:pt x="1216" y="151"/>
                  <a:pt x="1220" y="153"/>
                </a:cubicBezTo>
                <a:cubicBezTo>
                  <a:pt x="1220" y="154"/>
                  <a:pt x="1218" y="153"/>
                  <a:pt x="1216" y="151"/>
                </a:cubicBezTo>
                <a:cubicBezTo>
                  <a:pt x="1214" y="150"/>
                  <a:pt x="1212" y="148"/>
                  <a:pt x="1213" y="148"/>
                </a:cubicBezTo>
                <a:close/>
                <a:moveTo>
                  <a:pt x="1222" y="164"/>
                </a:moveTo>
                <a:cubicBezTo>
                  <a:pt x="1221" y="164"/>
                  <a:pt x="1208" y="154"/>
                  <a:pt x="1207" y="153"/>
                </a:cubicBezTo>
                <a:cubicBezTo>
                  <a:pt x="1214" y="157"/>
                  <a:pt x="1217" y="160"/>
                  <a:pt x="1222" y="164"/>
                </a:cubicBezTo>
                <a:close/>
                <a:moveTo>
                  <a:pt x="1217" y="153"/>
                </a:moveTo>
                <a:cubicBezTo>
                  <a:pt x="1219" y="154"/>
                  <a:pt x="1224" y="157"/>
                  <a:pt x="1227" y="159"/>
                </a:cubicBezTo>
                <a:cubicBezTo>
                  <a:pt x="1225" y="158"/>
                  <a:pt x="1221" y="156"/>
                  <a:pt x="1217" y="153"/>
                </a:cubicBezTo>
                <a:close/>
                <a:moveTo>
                  <a:pt x="1235" y="176"/>
                </a:moveTo>
                <a:cubicBezTo>
                  <a:pt x="1231" y="173"/>
                  <a:pt x="1231" y="172"/>
                  <a:pt x="1225" y="168"/>
                </a:cubicBezTo>
                <a:cubicBezTo>
                  <a:pt x="1226" y="167"/>
                  <a:pt x="1236" y="176"/>
                  <a:pt x="1235" y="176"/>
                </a:cubicBezTo>
                <a:close/>
                <a:moveTo>
                  <a:pt x="990" y="41"/>
                </a:moveTo>
                <a:cubicBezTo>
                  <a:pt x="989" y="40"/>
                  <a:pt x="989" y="40"/>
                  <a:pt x="989" y="40"/>
                </a:cubicBezTo>
                <a:cubicBezTo>
                  <a:pt x="996" y="42"/>
                  <a:pt x="996" y="43"/>
                  <a:pt x="990" y="41"/>
                </a:cubicBezTo>
                <a:close/>
                <a:moveTo>
                  <a:pt x="988" y="40"/>
                </a:moveTo>
                <a:cubicBezTo>
                  <a:pt x="984" y="38"/>
                  <a:pt x="982" y="39"/>
                  <a:pt x="976" y="37"/>
                </a:cubicBezTo>
                <a:cubicBezTo>
                  <a:pt x="978" y="37"/>
                  <a:pt x="975" y="37"/>
                  <a:pt x="975" y="36"/>
                </a:cubicBezTo>
                <a:cubicBezTo>
                  <a:pt x="982" y="38"/>
                  <a:pt x="987" y="39"/>
                  <a:pt x="988" y="40"/>
                </a:cubicBezTo>
                <a:close/>
                <a:moveTo>
                  <a:pt x="953" y="34"/>
                </a:moveTo>
                <a:cubicBezTo>
                  <a:pt x="954" y="34"/>
                  <a:pt x="960" y="36"/>
                  <a:pt x="963" y="36"/>
                </a:cubicBezTo>
                <a:cubicBezTo>
                  <a:pt x="962" y="36"/>
                  <a:pt x="960" y="35"/>
                  <a:pt x="956" y="34"/>
                </a:cubicBezTo>
                <a:cubicBezTo>
                  <a:pt x="962" y="35"/>
                  <a:pt x="972" y="38"/>
                  <a:pt x="983" y="40"/>
                </a:cubicBezTo>
                <a:cubicBezTo>
                  <a:pt x="981" y="40"/>
                  <a:pt x="982" y="40"/>
                  <a:pt x="983" y="40"/>
                </a:cubicBezTo>
                <a:cubicBezTo>
                  <a:pt x="986" y="41"/>
                  <a:pt x="990" y="42"/>
                  <a:pt x="992" y="43"/>
                </a:cubicBezTo>
                <a:cubicBezTo>
                  <a:pt x="996" y="44"/>
                  <a:pt x="1006" y="46"/>
                  <a:pt x="1014" y="49"/>
                </a:cubicBezTo>
                <a:cubicBezTo>
                  <a:pt x="1023" y="51"/>
                  <a:pt x="1030" y="53"/>
                  <a:pt x="1028" y="51"/>
                </a:cubicBezTo>
                <a:cubicBezTo>
                  <a:pt x="1041" y="56"/>
                  <a:pt x="1045" y="57"/>
                  <a:pt x="1058" y="61"/>
                </a:cubicBezTo>
                <a:cubicBezTo>
                  <a:pt x="1060" y="62"/>
                  <a:pt x="1064" y="64"/>
                  <a:pt x="1066" y="65"/>
                </a:cubicBezTo>
                <a:cubicBezTo>
                  <a:pt x="1068" y="65"/>
                  <a:pt x="1086" y="72"/>
                  <a:pt x="1095" y="76"/>
                </a:cubicBezTo>
                <a:cubicBezTo>
                  <a:pt x="1099" y="78"/>
                  <a:pt x="1099" y="77"/>
                  <a:pt x="1101" y="78"/>
                </a:cubicBezTo>
                <a:cubicBezTo>
                  <a:pt x="1109" y="82"/>
                  <a:pt x="1117" y="86"/>
                  <a:pt x="1125" y="89"/>
                </a:cubicBezTo>
                <a:cubicBezTo>
                  <a:pt x="1133" y="94"/>
                  <a:pt x="1140" y="98"/>
                  <a:pt x="1147" y="101"/>
                </a:cubicBezTo>
                <a:cubicBezTo>
                  <a:pt x="1147" y="102"/>
                  <a:pt x="1156" y="107"/>
                  <a:pt x="1164" y="111"/>
                </a:cubicBezTo>
                <a:cubicBezTo>
                  <a:pt x="1167" y="113"/>
                  <a:pt x="1173" y="117"/>
                  <a:pt x="1180" y="121"/>
                </a:cubicBezTo>
                <a:cubicBezTo>
                  <a:pt x="1183" y="123"/>
                  <a:pt x="1187" y="125"/>
                  <a:pt x="1190" y="127"/>
                </a:cubicBezTo>
                <a:cubicBezTo>
                  <a:pt x="1193" y="129"/>
                  <a:pt x="1195" y="130"/>
                  <a:pt x="1197" y="131"/>
                </a:cubicBezTo>
                <a:cubicBezTo>
                  <a:pt x="1203" y="135"/>
                  <a:pt x="1197" y="131"/>
                  <a:pt x="1198" y="133"/>
                </a:cubicBezTo>
                <a:cubicBezTo>
                  <a:pt x="1203" y="136"/>
                  <a:pt x="1215" y="143"/>
                  <a:pt x="1220" y="147"/>
                </a:cubicBezTo>
                <a:cubicBezTo>
                  <a:pt x="1213" y="143"/>
                  <a:pt x="1227" y="154"/>
                  <a:pt x="1233" y="158"/>
                </a:cubicBezTo>
                <a:cubicBezTo>
                  <a:pt x="1227" y="155"/>
                  <a:pt x="1220" y="148"/>
                  <a:pt x="1216" y="145"/>
                </a:cubicBezTo>
                <a:cubicBezTo>
                  <a:pt x="1214" y="144"/>
                  <a:pt x="1213" y="144"/>
                  <a:pt x="1209" y="141"/>
                </a:cubicBezTo>
                <a:cubicBezTo>
                  <a:pt x="1209" y="141"/>
                  <a:pt x="1210" y="142"/>
                  <a:pt x="1210" y="142"/>
                </a:cubicBezTo>
                <a:cubicBezTo>
                  <a:pt x="1189" y="128"/>
                  <a:pt x="1169" y="117"/>
                  <a:pt x="1152" y="107"/>
                </a:cubicBezTo>
                <a:cubicBezTo>
                  <a:pt x="1147" y="104"/>
                  <a:pt x="1138" y="99"/>
                  <a:pt x="1137" y="99"/>
                </a:cubicBezTo>
                <a:cubicBezTo>
                  <a:pt x="1143" y="103"/>
                  <a:pt x="1151" y="107"/>
                  <a:pt x="1159" y="111"/>
                </a:cubicBezTo>
                <a:cubicBezTo>
                  <a:pt x="1167" y="116"/>
                  <a:pt x="1174" y="120"/>
                  <a:pt x="1181" y="124"/>
                </a:cubicBezTo>
                <a:cubicBezTo>
                  <a:pt x="1180" y="124"/>
                  <a:pt x="1179" y="123"/>
                  <a:pt x="1179" y="124"/>
                </a:cubicBezTo>
                <a:cubicBezTo>
                  <a:pt x="1180" y="124"/>
                  <a:pt x="1183" y="126"/>
                  <a:pt x="1187" y="128"/>
                </a:cubicBezTo>
                <a:cubicBezTo>
                  <a:pt x="1190" y="130"/>
                  <a:pt x="1193" y="132"/>
                  <a:pt x="1191" y="132"/>
                </a:cubicBezTo>
                <a:cubicBezTo>
                  <a:pt x="1197" y="134"/>
                  <a:pt x="1201" y="138"/>
                  <a:pt x="1204" y="139"/>
                </a:cubicBezTo>
                <a:cubicBezTo>
                  <a:pt x="1211" y="143"/>
                  <a:pt x="1218" y="147"/>
                  <a:pt x="1217" y="148"/>
                </a:cubicBezTo>
                <a:cubicBezTo>
                  <a:pt x="1213" y="145"/>
                  <a:pt x="1212" y="144"/>
                  <a:pt x="1209" y="143"/>
                </a:cubicBezTo>
                <a:cubicBezTo>
                  <a:pt x="1213" y="146"/>
                  <a:pt x="1216" y="148"/>
                  <a:pt x="1219" y="150"/>
                </a:cubicBezTo>
                <a:cubicBezTo>
                  <a:pt x="1220" y="151"/>
                  <a:pt x="1218" y="149"/>
                  <a:pt x="1222" y="151"/>
                </a:cubicBezTo>
                <a:cubicBezTo>
                  <a:pt x="1228" y="156"/>
                  <a:pt x="1230" y="158"/>
                  <a:pt x="1234" y="162"/>
                </a:cubicBezTo>
                <a:cubicBezTo>
                  <a:pt x="1231" y="160"/>
                  <a:pt x="1225" y="156"/>
                  <a:pt x="1223" y="155"/>
                </a:cubicBezTo>
                <a:cubicBezTo>
                  <a:pt x="1220" y="153"/>
                  <a:pt x="1220" y="152"/>
                  <a:pt x="1220" y="152"/>
                </a:cubicBezTo>
                <a:cubicBezTo>
                  <a:pt x="1211" y="146"/>
                  <a:pt x="1211" y="146"/>
                  <a:pt x="1200" y="139"/>
                </a:cubicBezTo>
                <a:cubicBezTo>
                  <a:pt x="1201" y="140"/>
                  <a:pt x="1203" y="142"/>
                  <a:pt x="1200" y="141"/>
                </a:cubicBezTo>
                <a:cubicBezTo>
                  <a:pt x="1193" y="136"/>
                  <a:pt x="1195" y="136"/>
                  <a:pt x="1190" y="132"/>
                </a:cubicBezTo>
                <a:cubicBezTo>
                  <a:pt x="1194" y="135"/>
                  <a:pt x="1192" y="135"/>
                  <a:pt x="1197" y="137"/>
                </a:cubicBezTo>
                <a:cubicBezTo>
                  <a:pt x="1199" y="139"/>
                  <a:pt x="1196" y="136"/>
                  <a:pt x="1198" y="138"/>
                </a:cubicBezTo>
                <a:cubicBezTo>
                  <a:pt x="1191" y="132"/>
                  <a:pt x="1186" y="130"/>
                  <a:pt x="1178" y="125"/>
                </a:cubicBezTo>
                <a:cubicBezTo>
                  <a:pt x="1177" y="124"/>
                  <a:pt x="1185" y="129"/>
                  <a:pt x="1184" y="128"/>
                </a:cubicBezTo>
                <a:cubicBezTo>
                  <a:pt x="1189" y="131"/>
                  <a:pt x="1170" y="120"/>
                  <a:pt x="1179" y="124"/>
                </a:cubicBezTo>
                <a:cubicBezTo>
                  <a:pt x="1177" y="123"/>
                  <a:pt x="1176" y="123"/>
                  <a:pt x="1173" y="121"/>
                </a:cubicBezTo>
                <a:cubicBezTo>
                  <a:pt x="1174" y="122"/>
                  <a:pt x="1175" y="122"/>
                  <a:pt x="1175" y="123"/>
                </a:cubicBezTo>
                <a:cubicBezTo>
                  <a:pt x="1170" y="119"/>
                  <a:pt x="1164" y="115"/>
                  <a:pt x="1163" y="116"/>
                </a:cubicBezTo>
                <a:cubicBezTo>
                  <a:pt x="1159" y="114"/>
                  <a:pt x="1158" y="113"/>
                  <a:pt x="1152" y="110"/>
                </a:cubicBezTo>
                <a:cubicBezTo>
                  <a:pt x="1151" y="109"/>
                  <a:pt x="1154" y="110"/>
                  <a:pt x="1156" y="111"/>
                </a:cubicBezTo>
                <a:cubicBezTo>
                  <a:pt x="1158" y="113"/>
                  <a:pt x="1161" y="114"/>
                  <a:pt x="1161" y="114"/>
                </a:cubicBezTo>
                <a:cubicBezTo>
                  <a:pt x="1157" y="111"/>
                  <a:pt x="1153" y="110"/>
                  <a:pt x="1149" y="107"/>
                </a:cubicBezTo>
                <a:cubicBezTo>
                  <a:pt x="1147" y="107"/>
                  <a:pt x="1154" y="110"/>
                  <a:pt x="1152" y="109"/>
                </a:cubicBezTo>
                <a:cubicBezTo>
                  <a:pt x="1147" y="107"/>
                  <a:pt x="1145" y="105"/>
                  <a:pt x="1140" y="102"/>
                </a:cubicBezTo>
                <a:cubicBezTo>
                  <a:pt x="1137" y="100"/>
                  <a:pt x="1145" y="105"/>
                  <a:pt x="1144" y="104"/>
                </a:cubicBezTo>
                <a:cubicBezTo>
                  <a:pt x="1143" y="103"/>
                  <a:pt x="1139" y="102"/>
                  <a:pt x="1137" y="100"/>
                </a:cubicBezTo>
                <a:cubicBezTo>
                  <a:pt x="1133" y="98"/>
                  <a:pt x="1142" y="103"/>
                  <a:pt x="1137" y="101"/>
                </a:cubicBezTo>
                <a:cubicBezTo>
                  <a:pt x="1132" y="98"/>
                  <a:pt x="1133" y="98"/>
                  <a:pt x="1124" y="94"/>
                </a:cubicBezTo>
                <a:cubicBezTo>
                  <a:pt x="1125" y="95"/>
                  <a:pt x="1126" y="94"/>
                  <a:pt x="1126" y="94"/>
                </a:cubicBezTo>
                <a:cubicBezTo>
                  <a:pt x="1120" y="91"/>
                  <a:pt x="1123" y="94"/>
                  <a:pt x="1120" y="92"/>
                </a:cubicBezTo>
                <a:cubicBezTo>
                  <a:pt x="1106" y="84"/>
                  <a:pt x="1089" y="78"/>
                  <a:pt x="1073" y="71"/>
                </a:cubicBezTo>
                <a:cubicBezTo>
                  <a:pt x="1072" y="71"/>
                  <a:pt x="1059" y="66"/>
                  <a:pt x="1060" y="65"/>
                </a:cubicBezTo>
                <a:cubicBezTo>
                  <a:pt x="1055" y="64"/>
                  <a:pt x="1057" y="65"/>
                  <a:pt x="1049" y="62"/>
                </a:cubicBezTo>
                <a:cubicBezTo>
                  <a:pt x="1046" y="60"/>
                  <a:pt x="1037" y="57"/>
                  <a:pt x="1027" y="54"/>
                </a:cubicBezTo>
                <a:cubicBezTo>
                  <a:pt x="1025" y="53"/>
                  <a:pt x="1022" y="53"/>
                  <a:pt x="1020" y="52"/>
                </a:cubicBezTo>
                <a:cubicBezTo>
                  <a:pt x="1017" y="51"/>
                  <a:pt x="1015" y="51"/>
                  <a:pt x="1012" y="50"/>
                </a:cubicBezTo>
                <a:cubicBezTo>
                  <a:pt x="1008" y="49"/>
                  <a:pt x="1003" y="47"/>
                  <a:pt x="1000" y="46"/>
                </a:cubicBezTo>
                <a:cubicBezTo>
                  <a:pt x="1000" y="46"/>
                  <a:pt x="1003" y="46"/>
                  <a:pt x="1005" y="47"/>
                </a:cubicBezTo>
                <a:cubicBezTo>
                  <a:pt x="1005" y="47"/>
                  <a:pt x="1004" y="47"/>
                  <a:pt x="1003" y="46"/>
                </a:cubicBezTo>
                <a:cubicBezTo>
                  <a:pt x="999" y="46"/>
                  <a:pt x="981" y="41"/>
                  <a:pt x="975" y="39"/>
                </a:cubicBezTo>
                <a:cubicBezTo>
                  <a:pt x="967" y="38"/>
                  <a:pt x="958" y="36"/>
                  <a:pt x="948" y="33"/>
                </a:cubicBezTo>
                <a:cubicBezTo>
                  <a:pt x="948" y="33"/>
                  <a:pt x="952" y="34"/>
                  <a:pt x="953" y="34"/>
                </a:cubicBezTo>
                <a:close/>
                <a:moveTo>
                  <a:pt x="1182" y="129"/>
                </a:moveTo>
                <a:cubicBezTo>
                  <a:pt x="1182" y="128"/>
                  <a:pt x="1184" y="129"/>
                  <a:pt x="1186" y="131"/>
                </a:cubicBezTo>
                <a:cubicBezTo>
                  <a:pt x="1188" y="132"/>
                  <a:pt x="1191" y="134"/>
                  <a:pt x="1193" y="135"/>
                </a:cubicBezTo>
                <a:cubicBezTo>
                  <a:pt x="1194" y="137"/>
                  <a:pt x="1186" y="131"/>
                  <a:pt x="1182" y="129"/>
                </a:cubicBezTo>
                <a:close/>
                <a:moveTo>
                  <a:pt x="1154" y="112"/>
                </a:moveTo>
                <a:cubicBezTo>
                  <a:pt x="1153" y="111"/>
                  <a:pt x="1159" y="114"/>
                  <a:pt x="1163" y="117"/>
                </a:cubicBezTo>
                <a:cubicBezTo>
                  <a:pt x="1164" y="118"/>
                  <a:pt x="1157" y="114"/>
                  <a:pt x="1154" y="112"/>
                </a:cubicBezTo>
                <a:close/>
                <a:moveTo>
                  <a:pt x="1031" y="69"/>
                </a:moveTo>
                <a:cubicBezTo>
                  <a:pt x="1027" y="68"/>
                  <a:pt x="1029" y="67"/>
                  <a:pt x="1034" y="69"/>
                </a:cubicBezTo>
                <a:cubicBezTo>
                  <a:pt x="1037" y="71"/>
                  <a:pt x="1030" y="68"/>
                  <a:pt x="1031" y="69"/>
                </a:cubicBezTo>
                <a:close/>
                <a:moveTo>
                  <a:pt x="1007" y="62"/>
                </a:moveTo>
                <a:cubicBezTo>
                  <a:pt x="1007" y="61"/>
                  <a:pt x="1005" y="61"/>
                  <a:pt x="1005" y="60"/>
                </a:cubicBezTo>
                <a:cubicBezTo>
                  <a:pt x="1009" y="62"/>
                  <a:pt x="1013" y="62"/>
                  <a:pt x="1016" y="63"/>
                </a:cubicBezTo>
                <a:cubicBezTo>
                  <a:pt x="1020" y="64"/>
                  <a:pt x="1024" y="66"/>
                  <a:pt x="1028" y="67"/>
                </a:cubicBezTo>
                <a:cubicBezTo>
                  <a:pt x="1027" y="68"/>
                  <a:pt x="1027" y="68"/>
                  <a:pt x="1021" y="66"/>
                </a:cubicBezTo>
                <a:cubicBezTo>
                  <a:pt x="1021" y="66"/>
                  <a:pt x="1023" y="66"/>
                  <a:pt x="1026" y="67"/>
                </a:cubicBezTo>
                <a:cubicBezTo>
                  <a:pt x="1016" y="64"/>
                  <a:pt x="1020" y="65"/>
                  <a:pt x="1007" y="62"/>
                </a:cubicBezTo>
                <a:close/>
                <a:moveTo>
                  <a:pt x="889" y="9"/>
                </a:moveTo>
                <a:cubicBezTo>
                  <a:pt x="886" y="9"/>
                  <a:pt x="886" y="8"/>
                  <a:pt x="885" y="8"/>
                </a:cubicBezTo>
                <a:cubicBezTo>
                  <a:pt x="880" y="7"/>
                  <a:pt x="882" y="8"/>
                  <a:pt x="877" y="7"/>
                </a:cubicBezTo>
                <a:cubicBezTo>
                  <a:pt x="878" y="7"/>
                  <a:pt x="889" y="8"/>
                  <a:pt x="889" y="9"/>
                </a:cubicBezTo>
                <a:close/>
                <a:moveTo>
                  <a:pt x="867" y="39"/>
                </a:moveTo>
                <a:cubicBezTo>
                  <a:pt x="868" y="40"/>
                  <a:pt x="868" y="40"/>
                  <a:pt x="868" y="40"/>
                </a:cubicBezTo>
                <a:cubicBezTo>
                  <a:pt x="864" y="39"/>
                  <a:pt x="861" y="39"/>
                  <a:pt x="857" y="39"/>
                </a:cubicBezTo>
                <a:cubicBezTo>
                  <a:pt x="858" y="38"/>
                  <a:pt x="862" y="38"/>
                  <a:pt x="867" y="39"/>
                </a:cubicBezTo>
                <a:close/>
                <a:moveTo>
                  <a:pt x="842" y="3"/>
                </a:moveTo>
                <a:cubicBezTo>
                  <a:pt x="846" y="3"/>
                  <a:pt x="846" y="4"/>
                  <a:pt x="851" y="4"/>
                </a:cubicBezTo>
                <a:cubicBezTo>
                  <a:pt x="852" y="5"/>
                  <a:pt x="840" y="4"/>
                  <a:pt x="842" y="3"/>
                </a:cubicBezTo>
                <a:close/>
                <a:moveTo>
                  <a:pt x="856" y="39"/>
                </a:moveTo>
                <a:cubicBezTo>
                  <a:pt x="850" y="38"/>
                  <a:pt x="842" y="38"/>
                  <a:pt x="843" y="37"/>
                </a:cubicBezTo>
                <a:cubicBezTo>
                  <a:pt x="847" y="38"/>
                  <a:pt x="855" y="37"/>
                  <a:pt x="856" y="39"/>
                </a:cubicBezTo>
                <a:close/>
                <a:moveTo>
                  <a:pt x="823" y="4"/>
                </a:moveTo>
                <a:cubicBezTo>
                  <a:pt x="829" y="4"/>
                  <a:pt x="834" y="4"/>
                  <a:pt x="834" y="5"/>
                </a:cubicBezTo>
                <a:cubicBezTo>
                  <a:pt x="829" y="5"/>
                  <a:pt x="822" y="5"/>
                  <a:pt x="823" y="4"/>
                </a:cubicBezTo>
                <a:close/>
                <a:moveTo>
                  <a:pt x="825" y="37"/>
                </a:moveTo>
                <a:cubicBezTo>
                  <a:pt x="825" y="37"/>
                  <a:pt x="825" y="37"/>
                  <a:pt x="830" y="37"/>
                </a:cubicBezTo>
                <a:cubicBezTo>
                  <a:pt x="830" y="37"/>
                  <a:pt x="831" y="38"/>
                  <a:pt x="825" y="37"/>
                </a:cubicBezTo>
                <a:close/>
                <a:moveTo>
                  <a:pt x="792" y="40"/>
                </a:moveTo>
                <a:cubicBezTo>
                  <a:pt x="795" y="40"/>
                  <a:pt x="797" y="39"/>
                  <a:pt x="799" y="39"/>
                </a:cubicBezTo>
                <a:cubicBezTo>
                  <a:pt x="799" y="40"/>
                  <a:pt x="794" y="40"/>
                  <a:pt x="793" y="41"/>
                </a:cubicBezTo>
                <a:cubicBezTo>
                  <a:pt x="790" y="41"/>
                  <a:pt x="797" y="40"/>
                  <a:pt x="792" y="40"/>
                </a:cubicBezTo>
                <a:close/>
                <a:moveTo>
                  <a:pt x="832" y="41"/>
                </a:moveTo>
                <a:cubicBezTo>
                  <a:pt x="832" y="42"/>
                  <a:pt x="824" y="42"/>
                  <a:pt x="822" y="41"/>
                </a:cubicBezTo>
                <a:cubicBezTo>
                  <a:pt x="824" y="41"/>
                  <a:pt x="823" y="41"/>
                  <a:pt x="829" y="41"/>
                </a:cubicBezTo>
                <a:cubicBezTo>
                  <a:pt x="826" y="41"/>
                  <a:pt x="828" y="41"/>
                  <a:pt x="832" y="41"/>
                </a:cubicBezTo>
                <a:close/>
                <a:moveTo>
                  <a:pt x="854" y="48"/>
                </a:moveTo>
                <a:cubicBezTo>
                  <a:pt x="848" y="48"/>
                  <a:pt x="850" y="47"/>
                  <a:pt x="845" y="47"/>
                </a:cubicBezTo>
                <a:cubicBezTo>
                  <a:pt x="847" y="47"/>
                  <a:pt x="851" y="47"/>
                  <a:pt x="854" y="47"/>
                </a:cubicBezTo>
                <a:cubicBezTo>
                  <a:pt x="857" y="47"/>
                  <a:pt x="853" y="47"/>
                  <a:pt x="854" y="48"/>
                </a:cubicBezTo>
                <a:close/>
                <a:moveTo>
                  <a:pt x="829" y="46"/>
                </a:moveTo>
                <a:cubicBezTo>
                  <a:pt x="830" y="47"/>
                  <a:pt x="831" y="47"/>
                  <a:pt x="832" y="47"/>
                </a:cubicBezTo>
                <a:cubicBezTo>
                  <a:pt x="830" y="47"/>
                  <a:pt x="829" y="47"/>
                  <a:pt x="827" y="47"/>
                </a:cubicBezTo>
                <a:cubicBezTo>
                  <a:pt x="828" y="47"/>
                  <a:pt x="828" y="47"/>
                  <a:pt x="829" y="46"/>
                </a:cubicBezTo>
                <a:close/>
                <a:moveTo>
                  <a:pt x="839" y="47"/>
                </a:moveTo>
                <a:cubicBezTo>
                  <a:pt x="838" y="47"/>
                  <a:pt x="838" y="47"/>
                  <a:pt x="838" y="46"/>
                </a:cubicBezTo>
                <a:cubicBezTo>
                  <a:pt x="837" y="46"/>
                  <a:pt x="836" y="46"/>
                  <a:pt x="836" y="46"/>
                </a:cubicBezTo>
                <a:cubicBezTo>
                  <a:pt x="838" y="46"/>
                  <a:pt x="839" y="46"/>
                  <a:pt x="840" y="46"/>
                </a:cubicBezTo>
                <a:cubicBezTo>
                  <a:pt x="840" y="47"/>
                  <a:pt x="840" y="47"/>
                  <a:pt x="839" y="47"/>
                </a:cubicBezTo>
                <a:close/>
                <a:moveTo>
                  <a:pt x="811" y="42"/>
                </a:moveTo>
                <a:cubicBezTo>
                  <a:pt x="809" y="41"/>
                  <a:pt x="806" y="41"/>
                  <a:pt x="803" y="41"/>
                </a:cubicBezTo>
                <a:cubicBezTo>
                  <a:pt x="800" y="41"/>
                  <a:pt x="797" y="41"/>
                  <a:pt x="794" y="42"/>
                </a:cubicBezTo>
                <a:cubicBezTo>
                  <a:pt x="796" y="41"/>
                  <a:pt x="799" y="41"/>
                  <a:pt x="802" y="41"/>
                </a:cubicBezTo>
                <a:cubicBezTo>
                  <a:pt x="806" y="41"/>
                  <a:pt x="810" y="41"/>
                  <a:pt x="813" y="41"/>
                </a:cubicBezTo>
                <a:cubicBezTo>
                  <a:pt x="816" y="41"/>
                  <a:pt x="817" y="41"/>
                  <a:pt x="817" y="42"/>
                </a:cubicBezTo>
                <a:cubicBezTo>
                  <a:pt x="814" y="41"/>
                  <a:pt x="814" y="42"/>
                  <a:pt x="811" y="42"/>
                </a:cubicBezTo>
                <a:close/>
                <a:moveTo>
                  <a:pt x="741" y="7"/>
                </a:moveTo>
                <a:cubicBezTo>
                  <a:pt x="740" y="8"/>
                  <a:pt x="737" y="8"/>
                  <a:pt x="732" y="9"/>
                </a:cubicBezTo>
                <a:cubicBezTo>
                  <a:pt x="729" y="8"/>
                  <a:pt x="739" y="7"/>
                  <a:pt x="741" y="7"/>
                </a:cubicBezTo>
                <a:close/>
                <a:moveTo>
                  <a:pt x="720" y="46"/>
                </a:moveTo>
                <a:cubicBezTo>
                  <a:pt x="726" y="45"/>
                  <a:pt x="725" y="46"/>
                  <a:pt x="730" y="45"/>
                </a:cubicBezTo>
                <a:cubicBezTo>
                  <a:pt x="731" y="45"/>
                  <a:pt x="718" y="47"/>
                  <a:pt x="720" y="46"/>
                </a:cubicBezTo>
                <a:close/>
                <a:moveTo>
                  <a:pt x="710" y="26"/>
                </a:moveTo>
                <a:cubicBezTo>
                  <a:pt x="710" y="26"/>
                  <a:pt x="708" y="27"/>
                  <a:pt x="708" y="27"/>
                </a:cubicBezTo>
                <a:cubicBezTo>
                  <a:pt x="705" y="27"/>
                  <a:pt x="701" y="28"/>
                  <a:pt x="697" y="28"/>
                </a:cubicBezTo>
                <a:cubicBezTo>
                  <a:pt x="698" y="27"/>
                  <a:pt x="706" y="27"/>
                  <a:pt x="710" y="26"/>
                </a:cubicBezTo>
                <a:close/>
                <a:moveTo>
                  <a:pt x="631" y="41"/>
                </a:moveTo>
                <a:cubicBezTo>
                  <a:pt x="631" y="42"/>
                  <a:pt x="629" y="42"/>
                  <a:pt x="625" y="43"/>
                </a:cubicBezTo>
                <a:cubicBezTo>
                  <a:pt x="624" y="43"/>
                  <a:pt x="624" y="43"/>
                  <a:pt x="624" y="43"/>
                </a:cubicBezTo>
                <a:cubicBezTo>
                  <a:pt x="627" y="42"/>
                  <a:pt x="629" y="42"/>
                  <a:pt x="631" y="41"/>
                </a:cubicBezTo>
                <a:close/>
                <a:moveTo>
                  <a:pt x="572" y="36"/>
                </a:moveTo>
                <a:cubicBezTo>
                  <a:pt x="572" y="36"/>
                  <a:pt x="569" y="37"/>
                  <a:pt x="567" y="38"/>
                </a:cubicBezTo>
                <a:cubicBezTo>
                  <a:pt x="574" y="35"/>
                  <a:pt x="584" y="32"/>
                  <a:pt x="586" y="32"/>
                </a:cubicBezTo>
                <a:cubicBezTo>
                  <a:pt x="578" y="35"/>
                  <a:pt x="572" y="36"/>
                  <a:pt x="562" y="40"/>
                </a:cubicBezTo>
                <a:cubicBezTo>
                  <a:pt x="562" y="39"/>
                  <a:pt x="570" y="37"/>
                  <a:pt x="572" y="36"/>
                </a:cubicBezTo>
                <a:close/>
                <a:moveTo>
                  <a:pt x="464" y="76"/>
                </a:moveTo>
                <a:cubicBezTo>
                  <a:pt x="465" y="76"/>
                  <a:pt x="461" y="78"/>
                  <a:pt x="458" y="80"/>
                </a:cubicBezTo>
                <a:cubicBezTo>
                  <a:pt x="456" y="80"/>
                  <a:pt x="460" y="77"/>
                  <a:pt x="464" y="76"/>
                </a:cubicBezTo>
                <a:close/>
                <a:moveTo>
                  <a:pt x="313" y="232"/>
                </a:moveTo>
                <a:cubicBezTo>
                  <a:pt x="317" y="228"/>
                  <a:pt x="318" y="229"/>
                  <a:pt x="313" y="233"/>
                </a:cubicBezTo>
                <a:cubicBezTo>
                  <a:pt x="312" y="234"/>
                  <a:pt x="314" y="232"/>
                  <a:pt x="313" y="232"/>
                </a:cubicBezTo>
                <a:close/>
                <a:moveTo>
                  <a:pt x="235" y="243"/>
                </a:moveTo>
                <a:cubicBezTo>
                  <a:pt x="240" y="239"/>
                  <a:pt x="238" y="240"/>
                  <a:pt x="242" y="235"/>
                </a:cubicBezTo>
                <a:cubicBezTo>
                  <a:pt x="245" y="233"/>
                  <a:pt x="235" y="244"/>
                  <a:pt x="235" y="243"/>
                </a:cubicBezTo>
                <a:close/>
                <a:moveTo>
                  <a:pt x="213" y="253"/>
                </a:moveTo>
                <a:cubicBezTo>
                  <a:pt x="212" y="254"/>
                  <a:pt x="214" y="253"/>
                  <a:pt x="210" y="259"/>
                </a:cubicBezTo>
                <a:cubicBezTo>
                  <a:pt x="209" y="259"/>
                  <a:pt x="209" y="258"/>
                  <a:pt x="213" y="253"/>
                </a:cubicBezTo>
                <a:close/>
                <a:moveTo>
                  <a:pt x="151" y="645"/>
                </a:moveTo>
                <a:cubicBezTo>
                  <a:pt x="153" y="639"/>
                  <a:pt x="154" y="633"/>
                  <a:pt x="155" y="629"/>
                </a:cubicBezTo>
                <a:cubicBezTo>
                  <a:pt x="155" y="631"/>
                  <a:pt x="154" y="636"/>
                  <a:pt x="153" y="641"/>
                </a:cubicBezTo>
                <a:cubicBezTo>
                  <a:pt x="152" y="644"/>
                  <a:pt x="152" y="647"/>
                  <a:pt x="151" y="649"/>
                </a:cubicBezTo>
                <a:cubicBezTo>
                  <a:pt x="151" y="652"/>
                  <a:pt x="150" y="655"/>
                  <a:pt x="150" y="658"/>
                </a:cubicBezTo>
                <a:cubicBezTo>
                  <a:pt x="150" y="656"/>
                  <a:pt x="150" y="651"/>
                  <a:pt x="151" y="645"/>
                </a:cubicBezTo>
                <a:close/>
                <a:moveTo>
                  <a:pt x="147" y="681"/>
                </a:moveTo>
                <a:cubicBezTo>
                  <a:pt x="147" y="683"/>
                  <a:pt x="147" y="685"/>
                  <a:pt x="146" y="687"/>
                </a:cubicBezTo>
                <a:cubicBezTo>
                  <a:pt x="145" y="689"/>
                  <a:pt x="147" y="680"/>
                  <a:pt x="147" y="681"/>
                </a:cubicBezTo>
                <a:close/>
                <a:moveTo>
                  <a:pt x="141" y="744"/>
                </a:moveTo>
                <a:cubicBezTo>
                  <a:pt x="141" y="741"/>
                  <a:pt x="141" y="741"/>
                  <a:pt x="142" y="736"/>
                </a:cubicBezTo>
                <a:cubicBezTo>
                  <a:pt x="142" y="736"/>
                  <a:pt x="141" y="745"/>
                  <a:pt x="141" y="744"/>
                </a:cubicBezTo>
                <a:close/>
                <a:moveTo>
                  <a:pt x="140" y="826"/>
                </a:moveTo>
                <a:cubicBezTo>
                  <a:pt x="140" y="823"/>
                  <a:pt x="140" y="821"/>
                  <a:pt x="139" y="817"/>
                </a:cubicBezTo>
                <a:cubicBezTo>
                  <a:pt x="140" y="815"/>
                  <a:pt x="140" y="822"/>
                  <a:pt x="140" y="819"/>
                </a:cubicBezTo>
                <a:cubicBezTo>
                  <a:pt x="141" y="822"/>
                  <a:pt x="140" y="822"/>
                  <a:pt x="140" y="826"/>
                </a:cubicBezTo>
                <a:close/>
                <a:moveTo>
                  <a:pt x="140" y="841"/>
                </a:moveTo>
                <a:cubicBezTo>
                  <a:pt x="140" y="840"/>
                  <a:pt x="140" y="837"/>
                  <a:pt x="139" y="835"/>
                </a:cubicBezTo>
                <a:cubicBezTo>
                  <a:pt x="140" y="837"/>
                  <a:pt x="140" y="834"/>
                  <a:pt x="140" y="834"/>
                </a:cubicBezTo>
                <a:cubicBezTo>
                  <a:pt x="141" y="839"/>
                  <a:pt x="141" y="839"/>
                  <a:pt x="141" y="839"/>
                </a:cubicBezTo>
                <a:cubicBezTo>
                  <a:pt x="140" y="839"/>
                  <a:pt x="139" y="834"/>
                  <a:pt x="140" y="841"/>
                </a:cubicBezTo>
                <a:close/>
                <a:moveTo>
                  <a:pt x="138" y="793"/>
                </a:moveTo>
                <a:cubicBezTo>
                  <a:pt x="138" y="797"/>
                  <a:pt x="137" y="789"/>
                  <a:pt x="137" y="782"/>
                </a:cubicBezTo>
                <a:cubicBezTo>
                  <a:pt x="138" y="781"/>
                  <a:pt x="138" y="792"/>
                  <a:pt x="138" y="793"/>
                </a:cubicBezTo>
                <a:close/>
                <a:moveTo>
                  <a:pt x="138" y="764"/>
                </a:moveTo>
                <a:cubicBezTo>
                  <a:pt x="139" y="765"/>
                  <a:pt x="139" y="768"/>
                  <a:pt x="138" y="773"/>
                </a:cubicBezTo>
                <a:cubicBezTo>
                  <a:pt x="138" y="773"/>
                  <a:pt x="138" y="768"/>
                  <a:pt x="138" y="764"/>
                </a:cubicBezTo>
                <a:close/>
                <a:moveTo>
                  <a:pt x="139" y="825"/>
                </a:moveTo>
                <a:cubicBezTo>
                  <a:pt x="139" y="830"/>
                  <a:pt x="139" y="831"/>
                  <a:pt x="139" y="835"/>
                </a:cubicBezTo>
                <a:cubicBezTo>
                  <a:pt x="138" y="832"/>
                  <a:pt x="138" y="826"/>
                  <a:pt x="137" y="825"/>
                </a:cubicBezTo>
                <a:cubicBezTo>
                  <a:pt x="137" y="821"/>
                  <a:pt x="138" y="825"/>
                  <a:pt x="139" y="825"/>
                </a:cubicBezTo>
                <a:close/>
                <a:moveTo>
                  <a:pt x="133" y="769"/>
                </a:moveTo>
                <a:cubicBezTo>
                  <a:pt x="134" y="764"/>
                  <a:pt x="134" y="763"/>
                  <a:pt x="134" y="756"/>
                </a:cubicBezTo>
                <a:cubicBezTo>
                  <a:pt x="135" y="756"/>
                  <a:pt x="134" y="761"/>
                  <a:pt x="135" y="765"/>
                </a:cubicBezTo>
                <a:cubicBezTo>
                  <a:pt x="136" y="763"/>
                  <a:pt x="135" y="755"/>
                  <a:pt x="136" y="750"/>
                </a:cubicBezTo>
                <a:cubicBezTo>
                  <a:pt x="137" y="763"/>
                  <a:pt x="134" y="782"/>
                  <a:pt x="136" y="791"/>
                </a:cubicBezTo>
                <a:cubicBezTo>
                  <a:pt x="137" y="795"/>
                  <a:pt x="136" y="792"/>
                  <a:pt x="136" y="797"/>
                </a:cubicBezTo>
                <a:cubicBezTo>
                  <a:pt x="135" y="795"/>
                  <a:pt x="135" y="793"/>
                  <a:pt x="134" y="791"/>
                </a:cubicBezTo>
                <a:cubicBezTo>
                  <a:pt x="134" y="782"/>
                  <a:pt x="133" y="775"/>
                  <a:pt x="133" y="769"/>
                </a:cubicBezTo>
                <a:close/>
                <a:moveTo>
                  <a:pt x="136" y="809"/>
                </a:moveTo>
                <a:cubicBezTo>
                  <a:pt x="136" y="810"/>
                  <a:pt x="135" y="810"/>
                  <a:pt x="135" y="802"/>
                </a:cubicBezTo>
                <a:cubicBezTo>
                  <a:pt x="135" y="809"/>
                  <a:pt x="136" y="798"/>
                  <a:pt x="136" y="809"/>
                </a:cubicBezTo>
                <a:close/>
                <a:moveTo>
                  <a:pt x="135" y="815"/>
                </a:moveTo>
                <a:cubicBezTo>
                  <a:pt x="136" y="821"/>
                  <a:pt x="136" y="823"/>
                  <a:pt x="136" y="828"/>
                </a:cubicBezTo>
                <a:cubicBezTo>
                  <a:pt x="136" y="830"/>
                  <a:pt x="137" y="832"/>
                  <a:pt x="137" y="830"/>
                </a:cubicBezTo>
                <a:cubicBezTo>
                  <a:pt x="137" y="826"/>
                  <a:pt x="137" y="835"/>
                  <a:pt x="137" y="836"/>
                </a:cubicBezTo>
                <a:cubicBezTo>
                  <a:pt x="136" y="834"/>
                  <a:pt x="135" y="834"/>
                  <a:pt x="134" y="830"/>
                </a:cubicBezTo>
                <a:cubicBezTo>
                  <a:pt x="134" y="823"/>
                  <a:pt x="135" y="821"/>
                  <a:pt x="135" y="815"/>
                </a:cubicBezTo>
                <a:close/>
                <a:moveTo>
                  <a:pt x="132" y="810"/>
                </a:moveTo>
                <a:cubicBezTo>
                  <a:pt x="133" y="811"/>
                  <a:pt x="133" y="813"/>
                  <a:pt x="133" y="816"/>
                </a:cubicBezTo>
                <a:cubicBezTo>
                  <a:pt x="132" y="817"/>
                  <a:pt x="132" y="817"/>
                  <a:pt x="132" y="817"/>
                </a:cubicBezTo>
                <a:cubicBezTo>
                  <a:pt x="132" y="812"/>
                  <a:pt x="133" y="815"/>
                  <a:pt x="132" y="810"/>
                </a:cubicBezTo>
                <a:close/>
                <a:moveTo>
                  <a:pt x="141" y="761"/>
                </a:moveTo>
                <a:cubicBezTo>
                  <a:pt x="140" y="761"/>
                  <a:pt x="140" y="764"/>
                  <a:pt x="140" y="761"/>
                </a:cubicBezTo>
                <a:cubicBezTo>
                  <a:pt x="140" y="764"/>
                  <a:pt x="140" y="764"/>
                  <a:pt x="140" y="764"/>
                </a:cubicBezTo>
                <a:cubicBezTo>
                  <a:pt x="139" y="767"/>
                  <a:pt x="141" y="748"/>
                  <a:pt x="141" y="761"/>
                </a:cubicBezTo>
                <a:close/>
                <a:moveTo>
                  <a:pt x="140" y="798"/>
                </a:moveTo>
                <a:cubicBezTo>
                  <a:pt x="140" y="798"/>
                  <a:pt x="140" y="805"/>
                  <a:pt x="140" y="801"/>
                </a:cubicBezTo>
                <a:cubicBezTo>
                  <a:pt x="140" y="803"/>
                  <a:pt x="141" y="812"/>
                  <a:pt x="141" y="814"/>
                </a:cubicBezTo>
                <a:cubicBezTo>
                  <a:pt x="140" y="815"/>
                  <a:pt x="139" y="803"/>
                  <a:pt x="140" y="798"/>
                </a:cubicBezTo>
                <a:close/>
                <a:moveTo>
                  <a:pt x="128" y="832"/>
                </a:moveTo>
                <a:cubicBezTo>
                  <a:pt x="128" y="837"/>
                  <a:pt x="128" y="837"/>
                  <a:pt x="128" y="841"/>
                </a:cubicBezTo>
                <a:cubicBezTo>
                  <a:pt x="127" y="842"/>
                  <a:pt x="127" y="834"/>
                  <a:pt x="127" y="833"/>
                </a:cubicBezTo>
                <a:cubicBezTo>
                  <a:pt x="127" y="831"/>
                  <a:pt x="128" y="834"/>
                  <a:pt x="128" y="832"/>
                </a:cubicBezTo>
                <a:close/>
                <a:moveTo>
                  <a:pt x="122" y="794"/>
                </a:moveTo>
                <a:cubicBezTo>
                  <a:pt x="123" y="794"/>
                  <a:pt x="123" y="805"/>
                  <a:pt x="122" y="804"/>
                </a:cubicBezTo>
                <a:cubicBezTo>
                  <a:pt x="122" y="798"/>
                  <a:pt x="122" y="798"/>
                  <a:pt x="122" y="794"/>
                </a:cubicBezTo>
                <a:close/>
                <a:moveTo>
                  <a:pt x="119" y="780"/>
                </a:moveTo>
                <a:cubicBezTo>
                  <a:pt x="119" y="775"/>
                  <a:pt x="119" y="784"/>
                  <a:pt x="120" y="781"/>
                </a:cubicBezTo>
                <a:cubicBezTo>
                  <a:pt x="120" y="784"/>
                  <a:pt x="119" y="788"/>
                  <a:pt x="119" y="788"/>
                </a:cubicBezTo>
                <a:cubicBezTo>
                  <a:pt x="119" y="783"/>
                  <a:pt x="120" y="781"/>
                  <a:pt x="119" y="780"/>
                </a:cubicBezTo>
                <a:close/>
                <a:moveTo>
                  <a:pt x="119" y="936"/>
                </a:moveTo>
                <a:cubicBezTo>
                  <a:pt x="119" y="936"/>
                  <a:pt x="119" y="936"/>
                  <a:pt x="119" y="936"/>
                </a:cubicBezTo>
                <a:cubicBezTo>
                  <a:pt x="121" y="941"/>
                  <a:pt x="121" y="945"/>
                  <a:pt x="122" y="948"/>
                </a:cubicBezTo>
                <a:cubicBezTo>
                  <a:pt x="122" y="950"/>
                  <a:pt x="124" y="953"/>
                  <a:pt x="122" y="948"/>
                </a:cubicBezTo>
                <a:cubicBezTo>
                  <a:pt x="125" y="956"/>
                  <a:pt x="127" y="966"/>
                  <a:pt x="128" y="972"/>
                </a:cubicBezTo>
                <a:cubicBezTo>
                  <a:pt x="129" y="977"/>
                  <a:pt x="128" y="969"/>
                  <a:pt x="129" y="973"/>
                </a:cubicBezTo>
                <a:cubicBezTo>
                  <a:pt x="129" y="976"/>
                  <a:pt x="129" y="979"/>
                  <a:pt x="129" y="979"/>
                </a:cubicBezTo>
                <a:cubicBezTo>
                  <a:pt x="126" y="969"/>
                  <a:pt x="125" y="963"/>
                  <a:pt x="123" y="953"/>
                </a:cubicBezTo>
                <a:cubicBezTo>
                  <a:pt x="123" y="955"/>
                  <a:pt x="124" y="961"/>
                  <a:pt x="126" y="966"/>
                </a:cubicBezTo>
                <a:cubicBezTo>
                  <a:pt x="124" y="964"/>
                  <a:pt x="126" y="968"/>
                  <a:pt x="126" y="972"/>
                </a:cubicBezTo>
                <a:cubicBezTo>
                  <a:pt x="125" y="970"/>
                  <a:pt x="123" y="961"/>
                  <a:pt x="121" y="953"/>
                </a:cubicBezTo>
                <a:cubicBezTo>
                  <a:pt x="121" y="957"/>
                  <a:pt x="124" y="969"/>
                  <a:pt x="127" y="977"/>
                </a:cubicBezTo>
                <a:cubicBezTo>
                  <a:pt x="127" y="978"/>
                  <a:pt x="125" y="972"/>
                  <a:pt x="125" y="975"/>
                </a:cubicBezTo>
                <a:cubicBezTo>
                  <a:pt x="126" y="978"/>
                  <a:pt x="126" y="979"/>
                  <a:pt x="128" y="984"/>
                </a:cubicBezTo>
                <a:cubicBezTo>
                  <a:pt x="127" y="985"/>
                  <a:pt x="125" y="976"/>
                  <a:pt x="124" y="971"/>
                </a:cubicBezTo>
                <a:cubicBezTo>
                  <a:pt x="124" y="974"/>
                  <a:pt x="126" y="975"/>
                  <a:pt x="124" y="970"/>
                </a:cubicBezTo>
                <a:cubicBezTo>
                  <a:pt x="122" y="965"/>
                  <a:pt x="120" y="957"/>
                  <a:pt x="118" y="950"/>
                </a:cubicBezTo>
                <a:cubicBezTo>
                  <a:pt x="119" y="957"/>
                  <a:pt x="121" y="961"/>
                  <a:pt x="123" y="969"/>
                </a:cubicBezTo>
                <a:cubicBezTo>
                  <a:pt x="122" y="966"/>
                  <a:pt x="124" y="971"/>
                  <a:pt x="124" y="974"/>
                </a:cubicBezTo>
                <a:cubicBezTo>
                  <a:pt x="123" y="975"/>
                  <a:pt x="123" y="973"/>
                  <a:pt x="121" y="969"/>
                </a:cubicBezTo>
                <a:cubicBezTo>
                  <a:pt x="122" y="969"/>
                  <a:pt x="122" y="970"/>
                  <a:pt x="122" y="972"/>
                </a:cubicBezTo>
                <a:cubicBezTo>
                  <a:pt x="121" y="963"/>
                  <a:pt x="119" y="957"/>
                  <a:pt x="118" y="952"/>
                </a:cubicBezTo>
                <a:cubicBezTo>
                  <a:pt x="116" y="947"/>
                  <a:pt x="116" y="943"/>
                  <a:pt x="115" y="940"/>
                </a:cubicBezTo>
                <a:cubicBezTo>
                  <a:pt x="116" y="939"/>
                  <a:pt x="116" y="939"/>
                  <a:pt x="116" y="939"/>
                </a:cubicBezTo>
                <a:cubicBezTo>
                  <a:pt x="115" y="933"/>
                  <a:pt x="115" y="932"/>
                  <a:pt x="114" y="926"/>
                </a:cubicBezTo>
                <a:cubicBezTo>
                  <a:pt x="115" y="929"/>
                  <a:pt x="113" y="922"/>
                  <a:pt x="114" y="922"/>
                </a:cubicBezTo>
                <a:cubicBezTo>
                  <a:pt x="115" y="927"/>
                  <a:pt x="114" y="929"/>
                  <a:pt x="115" y="934"/>
                </a:cubicBezTo>
                <a:cubicBezTo>
                  <a:pt x="116" y="937"/>
                  <a:pt x="116" y="937"/>
                  <a:pt x="117" y="940"/>
                </a:cubicBezTo>
                <a:cubicBezTo>
                  <a:pt x="117" y="940"/>
                  <a:pt x="117" y="939"/>
                  <a:pt x="117" y="936"/>
                </a:cubicBezTo>
                <a:cubicBezTo>
                  <a:pt x="116" y="934"/>
                  <a:pt x="117" y="937"/>
                  <a:pt x="116" y="937"/>
                </a:cubicBezTo>
                <a:cubicBezTo>
                  <a:pt x="116" y="934"/>
                  <a:pt x="116" y="933"/>
                  <a:pt x="115" y="930"/>
                </a:cubicBezTo>
                <a:cubicBezTo>
                  <a:pt x="115" y="928"/>
                  <a:pt x="117" y="935"/>
                  <a:pt x="117" y="932"/>
                </a:cubicBezTo>
                <a:cubicBezTo>
                  <a:pt x="117" y="930"/>
                  <a:pt x="115" y="927"/>
                  <a:pt x="115" y="924"/>
                </a:cubicBezTo>
                <a:cubicBezTo>
                  <a:pt x="116" y="924"/>
                  <a:pt x="118" y="936"/>
                  <a:pt x="118" y="933"/>
                </a:cubicBezTo>
                <a:cubicBezTo>
                  <a:pt x="119" y="938"/>
                  <a:pt x="119" y="939"/>
                  <a:pt x="120" y="943"/>
                </a:cubicBezTo>
                <a:cubicBezTo>
                  <a:pt x="121" y="944"/>
                  <a:pt x="119" y="939"/>
                  <a:pt x="119" y="936"/>
                </a:cubicBezTo>
                <a:close/>
                <a:moveTo>
                  <a:pt x="128" y="964"/>
                </a:moveTo>
                <a:cubicBezTo>
                  <a:pt x="130" y="969"/>
                  <a:pt x="132" y="978"/>
                  <a:pt x="133" y="981"/>
                </a:cubicBezTo>
                <a:cubicBezTo>
                  <a:pt x="133" y="983"/>
                  <a:pt x="132" y="977"/>
                  <a:pt x="131" y="975"/>
                </a:cubicBezTo>
                <a:cubicBezTo>
                  <a:pt x="131" y="976"/>
                  <a:pt x="131" y="978"/>
                  <a:pt x="132" y="981"/>
                </a:cubicBezTo>
                <a:cubicBezTo>
                  <a:pt x="133" y="983"/>
                  <a:pt x="134" y="987"/>
                  <a:pt x="135" y="991"/>
                </a:cubicBezTo>
                <a:cubicBezTo>
                  <a:pt x="134" y="990"/>
                  <a:pt x="133" y="986"/>
                  <a:pt x="133" y="987"/>
                </a:cubicBezTo>
                <a:cubicBezTo>
                  <a:pt x="131" y="982"/>
                  <a:pt x="133" y="986"/>
                  <a:pt x="130" y="978"/>
                </a:cubicBezTo>
                <a:cubicBezTo>
                  <a:pt x="130" y="978"/>
                  <a:pt x="131" y="982"/>
                  <a:pt x="132" y="982"/>
                </a:cubicBezTo>
                <a:cubicBezTo>
                  <a:pt x="129" y="975"/>
                  <a:pt x="127" y="966"/>
                  <a:pt x="125" y="957"/>
                </a:cubicBezTo>
                <a:cubicBezTo>
                  <a:pt x="127" y="964"/>
                  <a:pt x="129" y="970"/>
                  <a:pt x="131" y="975"/>
                </a:cubicBezTo>
                <a:cubicBezTo>
                  <a:pt x="130" y="969"/>
                  <a:pt x="124" y="952"/>
                  <a:pt x="124" y="948"/>
                </a:cubicBezTo>
                <a:cubicBezTo>
                  <a:pt x="126" y="952"/>
                  <a:pt x="127" y="959"/>
                  <a:pt x="128" y="960"/>
                </a:cubicBezTo>
                <a:cubicBezTo>
                  <a:pt x="130" y="966"/>
                  <a:pt x="128" y="960"/>
                  <a:pt x="128" y="964"/>
                </a:cubicBezTo>
                <a:close/>
                <a:moveTo>
                  <a:pt x="142" y="1027"/>
                </a:moveTo>
                <a:cubicBezTo>
                  <a:pt x="143" y="1028"/>
                  <a:pt x="144" y="1031"/>
                  <a:pt x="146" y="1036"/>
                </a:cubicBezTo>
                <a:cubicBezTo>
                  <a:pt x="146" y="1037"/>
                  <a:pt x="146" y="1037"/>
                  <a:pt x="146" y="1038"/>
                </a:cubicBezTo>
                <a:cubicBezTo>
                  <a:pt x="146" y="1037"/>
                  <a:pt x="145" y="1036"/>
                  <a:pt x="145" y="1035"/>
                </a:cubicBezTo>
                <a:cubicBezTo>
                  <a:pt x="145" y="1037"/>
                  <a:pt x="146" y="1038"/>
                  <a:pt x="147" y="1039"/>
                </a:cubicBezTo>
                <a:cubicBezTo>
                  <a:pt x="147" y="1040"/>
                  <a:pt x="147" y="1041"/>
                  <a:pt x="148" y="1043"/>
                </a:cubicBezTo>
                <a:cubicBezTo>
                  <a:pt x="147" y="1042"/>
                  <a:pt x="147" y="1041"/>
                  <a:pt x="147" y="1040"/>
                </a:cubicBezTo>
                <a:cubicBezTo>
                  <a:pt x="145" y="1037"/>
                  <a:pt x="144" y="1034"/>
                  <a:pt x="143" y="1031"/>
                </a:cubicBezTo>
                <a:cubicBezTo>
                  <a:pt x="144" y="1032"/>
                  <a:pt x="144" y="1033"/>
                  <a:pt x="144" y="1033"/>
                </a:cubicBezTo>
                <a:cubicBezTo>
                  <a:pt x="144" y="1031"/>
                  <a:pt x="143" y="1029"/>
                  <a:pt x="142" y="1028"/>
                </a:cubicBezTo>
                <a:cubicBezTo>
                  <a:pt x="142" y="1028"/>
                  <a:pt x="142" y="1027"/>
                  <a:pt x="142" y="1027"/>
                </a:cubicBezTo>
                <a:close/>
                <a:moveTo>
                  <a:pt x="156" y="1058"/>
                </a:moveTo>
                <a:cubicBezTo>
                  <a:pt x="157" y="1058"/>
                  <a:pt x="157" y="1059"/>
                  <a:pt x="159" y="1061"/>
                </a:cubicBezTo>
                <a:cubicBezTo>
                  <a:pt x="159" y="1062"/>
                  <a:pt x="158" y="1062"/>
                  <a:pt x="157" y="1061"/>
                </a:cubicBezTo>
                <a:cubicBezTo>
                  <a:pt x="157" y="1060"/>
                  <a:pt x="157" y="1059"/>
                  <a:pt x="156" y="1058"/>
                </a:cubicBezTo>
                <a:close/>
                <a:moveTo>
                  <a:pt x="164" y="1072"/>
                </a:moveTo>
                <a:cubicBezTo>
                  <a:pt x="166" y="1076"/>
                  <a:pt x="171" y="1083"/>
                  <a:pt x="171" y="1085"/>
                </a:cubicBezTo>
                <a:cubicBezTo>
                  <a:pt x="164" y="1073"/>
                  <a:pt x="166" y="1077"/>
                  <a:pt x="162" y="1072"/>
                </a:cubicBezTo>
                <a:cubicBezTo>
                  <a:pt x="162" y="1070"/>
                  <a:pt x="164" y="1073"/>
                  <a:pt x="164" y="1072"/>
                </a:cubicBezTo>
                <a:close/>
                <a:moveTo>
                  <a:pt x="270" y="1247"/>
                </a:moveTo>
                <a:cubicBezTo>
                  <a:pt x="271" y="1248"/>
                  <a:pt x="272" y="1249"/>
                  <a:pt x="273" y="1250"/>
                </a:cubicBezTo>
                <a:cubicBezTo>
                  <a:pt x="273" y="1252"/>
                  <a:pt x="271" y="1249"/>
                  <a:pt x="271" y="1250"/>
                </a:cubicBezTo>
                <a:cubicBezTo>
                  <a:pt x="265" y="1244"/>
                  <a:pt x="260" y="1239"/>
                  <a:pt x="254" y="1233"/>
                </a:cubicBezTo>
                <a:cubicBezTo>
                  <a:pt x="254" y="1232"/>
                  <a:pt x="258" y="1235"/>
                  <a:pt x="255" y="1233"/>
                </a:cubicBezTo>
                <a:cubicBezTo>
                  <a:pt x="252" y="1229"/>
                  <a:pt x="258" y="1234"/>
                  <a:pt x="259" y="1236"/>
                </a:cubicBezTo>
                <a:cubicBezTo>
                  <a:pt x="259" y="1237"/>
                  <a:pt x="258" y="1236"/>
                  <a:pt x="256" y="1234"/>
                </a:cubicBezTo>
                <a:cubicBezTo>
                  <a:pt x="257" y="1236"/>
                  <a:pt x="259" y="1238"/>
                  <a:pt x="261" y="1239"/>
                </a:cubicBezTo>
                <a:cubicBezTo>
                  <a:pt x="261" y="1239"/>
                  <a:pt x="261" y="1239"/>
                  <a:pt x="260" y="1237"/>
                </a:cubicBezTo>
                <a:cubicBezTo>
                  <a:pt x="260" y="1237"/>
                  <a:pt x="271" y="1249"/>
                  <a:pt x="265" y="1243"/>
                </a:cubicBezTo>
                <a:cubicBezTo>
                  <a:pt x="266" y="1244"/>
                  <a:pt x="271" y="1249"/>
                  <a:pt x="270" y="1247"/>
                </a:cubicBezTo>
                <a:close/>
                <a:moveTo>
                  <a:pt x="277" y="1257"/>
                </a:moveTo>
                <a:cubicBezTo>
                  <a:pt x="277" y="1257"/>
                  <a:pt x="283" y="1262"/>
                  <a:pt x="284" y="1264"/>
                </a:cubicBezTo>
                <a:cubicBezTo>
                  <a:pt x="284" y="1264"/>
                  <a:pt x="281" y="1262"/>
                  <a:pt x="287" y="1267"/>
                </a:cubicBezTo>
                <a:cubicBezTo>
                  <a:pt x="284" y="1263"/>
                  <a:pt x="288" y="1269"/>
                  <a:pt x="290" y="1270"/>
                </a:cubicBezTo>
                <a:cubicBezTo>
                  <a:pt x="289" y="1268"/>
                  <a:pt x="286" y="1265"/>
                  <a:pt x="287" y="1265"/>
                </a:cubicBezTo>
                <a:cubicBezTo>
                  <a:pt x="294" y="1271"/>
                  <a:pt x="297" y="1274"/>
                  <a:pt x="301" y="1277"/>
                </a:cubicBezTo>
                <a:cubicBezTo>
                  <a:pt x="298" y="1275"/>
                  <a:pt x="292" y="1270"/>
                  <a:pt x="291" y="1269"/>
                </a:cubicBezTo>
                <a:cubicBezTo>
                  <a:pt x="296" y="1275"/>
                  <a:pt x="305" y="1282"/>
                  <a:pt x="310" y="1286"/>
                </a:cubicBezTo>
                <a:cubicBezTo>
                  <a:pt x="304" y="1281"/>
                  <a:pt x="304" y="1282"/>
                  <a:pt x="301" y="1280"/>
                </a:cubicBezTo>
                <a:cubicBezTo>
                  <a:pt x="304" y="1283"/>
                  <a:pt x="298" y="1278"/>
                  <a:pt x="302" y="1282"/>
                </a:cubicBezTo>
                <a:cubicBezTo>
                  <a:pt x="302" y="1281"/>
                  <a:pt x="304" y="1283"/>
                  <a:pt x="306" y="1284"/>
                </a:cubicBezTo>
                <a:cubicBezTo>
                  <a:pt x="306" y="1285"/>
                  <a:pt x="313" y="1291"/>
                  <a:pt x="311" y="1290"/>
                </a:cubicBezTo>
                <a:cubicBezTo>
                  <a:pt x="317" y="1294"/>
                  <a:pt x="326" y="1300"/>
                  <a:pt x="332" y="1307"/>
                </a:cubicBezTo>
                <a:cubicBezTo>
                  <a:pt x="330" y="1305"/>
                  <a:pt x="328" y="1302"/>
                  <a:pt x="327" y="1302"/>
                </a:cubicBezTo>
                <a:cubicBezTo>
                  <a:pt x="328" y="1303"/>
                  <a:pt x="328" y="1304"/>
                  <a:pt x="327" y="1303"/>
                </a:cubicBezTo>
                <a:cubicBezTo>
                  <a:pt x="324" y="1300"/>
                  <a:pt x="328" y="1302"/>
                  <a:pt x="323" y="1299"/>
                </a:cubicBezTo>
                <a:cubicBezTo>
                  <a:pt x="321" y="1299"/>
                  <a:pt x="311" y="1290"/>
                  <a:pt x="305" y="1287"/>
                </a:cubicBezTo>
                <a:cubicBezTo>
                  <a:pt x="306" y="1287"/>
                  <a:pt x="303" y="1284"/>
                  <a:pt x="302" y="1283"/>
                </a:cubicBezTo>
                <a:cubicBezTo>
                  <a:pt x="303" y="1285"/>
                  <a:pt x="296" y="1278"/>
                  <a:pt x="300" y="1283"/>
                </a:cubicBezTo>
                <a:cubicBezTo>
                  <a:pt x="303" y="1284"/>
                  <a:pt x="304" y="1286"/>
                  <a:pt x="307" y="1288"/>
                </a:cubicBezTo>
                <a:cubicBezTo>
                  <a:pt x="308" y="1288"/>
                  <a:pt x="316" y="1295"/>
                  <a:pt x="321" y="1299"/>
                </a:cubicBezTo>
                <a:cubicBezTo>
                  <a:pt x="321" y="1299"/>
                  <a:pt x="322" y="1300"/>
                  <a:pt x="320" y="1299"/>
                </a:cubicBezTo>
                <a:cubicBezTo>
                  <a:pt x="319" y="1298"/>
                  <a:pt x="315" y="1294"/>
                  <a:pt x="315" y="1295"/>
                </a:cubicBezTo>
                <a:cubicBezTo>
                  <a:pt x="318" y="1297"/>
                  <a:pt x="320" y="1299"/>
                  <a:pt x="324" y="1302"/>
                </a:cubicBezTo>
                <a:cubicBezTo>
                  <a:pt x="324" y="1302"/>
                  <a:pt x="325" y="1303"/>
                  <a:pt x="328" y="1305"/>
                </a:cubicBezTo>
                <a:cubicBezTo>
                  <a:pt x="327" y="1303"/>
                  <a:pt x="327" y="1304"/>
                  <a:pt x="331" y="1306"/>
                </a:cubicBezTo>
                <a:cubicBezTo>
                  <a:pt x="331" y="1307"/>
                  <a:pt x="328" y="1304"/>
                  <a:pt x="332" y="1308"/>
                </a:cubicBezTo>
                <a:cubicBezTo>
                  <a:pt x="334" y="1309"/>
                  <a:pt x="338" y="1311"/>
                  <a:pt x="342" y="1313"/>
                </a:cubicBezTo>
                <a:cubicBezTo>
                  <a:pt x="340" y="1312"/>
                  <a:pt x="344" y="1315"/>
                  <a:pt x="345" y="1316"/>
                </a:cubicBezTo>
                <a:cubicBezTo>
                  <a:pt x="344" y="1315"/>
                  <a:pt x="342" y="1314"/>
                  <a:pt x="342" y="1314"/>
                </a:cubicBezTo>
                <a:cubicBezTo>
                  <a:pt x="348" y="1318"/>
                  <a:pt x="340" y="1313"/>
                  <a:pt x="345" y="1317"/>
                </a:cubicBezTo>
                <a:cubicBezTo>
                  <a:pt x="347" y="1317"/>
                  <a:pt x="349" y="1320"/>
                  <a:pt x="354" y="1322"/>
                </a:cubicBezTo>
                <a:cubicBezTo>
                  <a:pt x="353" y="1322"/>
                  <a:pt x="353" y="1322"/>
                  <a:pt x="356" y="1324"/>
                </a:cubicBezTo>
                <a:cubicBezTo>
                  <a:pt x="348" y="1319"/>
                  <a:pt x="355" y="1323"/>
                  <a:pt x="354" y="1324"/>
                </a:cubicBezTo>
                <a:cubicBezTo>
                  <a:pt x="353" y="1323"/>
                  <a:pt x="353" y="1323"/>
                  <a:pt x="352" y="1322"/>
                </a:cubicBezTo>
                <a:cubicBezTo>
                  <a:pt x="354" y="1323"/>
                  <a:pt x="346" y="1317"/>
                  <a:pt x="346" y="1318"/>
                </a:cubicBezTo>
                <a:cubicBezTo>
                  <a:pt x="349" y="1320"/>
                  <a:pt x="347" y="1320"/>
                  <a:pt x="346" y="1319"/>
                </a:cubicBezTo>
                <a:cubicBezTo>
                  <a:pt x="352" y="1323"/>
                  <a:pt x="356" y="1326"/>
                  <a:pt x="358" y="1327"/>
                </a:cubicBezTo>
                <a:cubicBezTo>
                  <a:pt x="365" y="1332"/>
                  <a:pt x="371" y="1335"/>
                  <a:pt x="368" y="1335"/>
                </a:cubicBezTo>
                <a:cubicBezTo>
                  <a:pt x="365" y="1333"/>
                  <a:pt x="365" y="1332"/>
                  <a:pt x="363" y="1330"/>
                </a:cubicBezTo>
                <a:cubicBezTo>
                  <a:pt x="357" y="1327"/>
                  <a:pt x="351" y="1323"/>
                  <a:pt x="347" y="1321"/>
                </a:cubicBezTo>
                <a:cubicBezTo>
                  <a:pt x="351" y="1323"/>
                  <a:pt x="351" y="1325"/>
                  <a:pt x="349" y="1323"/>
                </a:cubicBezTo>
                <a:cubicBezTo>
                  <a:pt x="344" y="1320"/>
                  <a:pt x="339" y="1315"/>
                  <a:pt x="339" y="1316"/>
                </a:cubicBezTo>
                <a:cubicBezTo>
                  <a:pt x="338" y="1314"/>
                  <a:pt x="335" y="1312"/>
                  <a:pt x="332" y="1310"/>
                </a:cubicBezTo>
                <a:cubicBezTo>
                  <a:pt x="330" y="1308"/>
                  <a:pt x="327" y="1306"/>
                  <a:pt x="327" y="1305"/>
                </a:cubicBezTo>
                <a:cubicBezTo>
                  <a:pt x="322" y="1301"/>
                  <a:pt x="322" y="1302"/>
                  <a:pt x="320" y="1301"/>
                </a:cubicBezTo>
                <a:cubicBezTo>
                  <a:pt x="320" y="1300"/>
                  <a:pt x="315" y="1296"/>
                  <a:pt x="313" y="1295"/>
                </a:cubicBezTo>
                <a:cubicBezTo>
                  <a:pt x="316" y="1296"/>
                  <a:pt x="312" y="1293"/>
                  <a:pt x="311" y="1291"/>
                </a:cubicBezTo>
                <a:cubicBezTo>
                  <a:pt x="310" y="1292"/>
                  <a:pt x="301" y="1284"/>
                  <a:pt x="305" y="1288"/>
                </a:cubicBezTo>
                <a:cubicBezTo>
                  <a:pt x="307" y="1289"/>
                  <a:pt x="308" y="1290"/>
                  <a:pt x="309" y="1291"/>
                </a:cubicBezTo>
                <a:cubicBezTo>
                  <a:pt x="305" y="1288"/>
                  <a:pt x="304" y="1287"/>
                  <a:pt x="301" y="1285"/>
                </a:cubicBezTo>
                <a:cubicBezTo>
                  <a:pt x="301" y="1286"/>
                  <a:pt x="307" y="1290"/>
                  <a:pt x="305" y="1290"/>
                </a:cubicBezTo>
                <a:cubicBezTo>
                  <a:pt x="303" y="1288"/>
                  <a:pt x="300" y="1285"/>
                  <a:pt x="299" y="1284"/>
                </a:cubicBezTo>
                <a:cubicBezTo>
                  <a:pt x="302" y="1286"/>
                  <a:pt x="295" y="1281"/>
                  <a:pt x="296" y="1281"/>
                </a:cubicBezTo>
                <a:cubicBezTo>
                  <a:pt x="291" y="1276"/>
                  <a:pt x="290" y="1275"/>
                  <a:pt x="283" y="1270"/>
                </a:cubicBezTo>
                <a:cubicBezTo>
                  <a:pt x="283" y="1271"/>
                  <a:pt x="289" y="1275"/>
                  <a:pt x="295" y="1280"/>
                </a:cubicBezTo>
                <a:cubicBezTo>
                  <a:pt x="295" y="1281"/>
                  <a:pt x="297" y="1284"/>
                  <a:pt x="300" y="1287"/>
                </a:cubicBezTo>
                <a:cubicBezTo>
                  <a:pt x="303" y="1289"/>
                  <a:pt x="307" y="1292"/>
                  <a:pt x="308" y="1294"/>
                </a:cubicBezTo>
                <a:cubicBezTo>
                  <a:pt x="312" y="1297"/>
                  <a:pt x="312" y="1296"/>
                  <a:pt x="316" y="1300"/>
                </a:cubicBezTo>
                <a:cubicBezTo>
                  <a:pt x="316" y="1299"/>
                  <a:pt x="316" y="1299"/>
                  <a:pt x="316" y="1299"/>
                </a:cubicBezTo>
                <a:cubicBezTo>
                  <a:pt x="312" y="1295"/>
                  <a:pt x="313" y="1297"/>
                  <a:pt x="308" y="1293"/>
                </a:cubicBezTo>
                <a:cubicBezTo>
                  <a:pt x="306" y="1291"/>
                  <a:pt x="303" y="1289"/>
                  <a:pt x="302" y="1288"/>
                </a:cubicBezTo>
                <a:cubicBezTo>
                  <a:pt x="306" y="1291"/>
                  <a:pt x="307" y="1292"/>
                  <a:pt x="313" y="1296"/>
                </a:cubicBezTo>
                <a:cubicBezTo>
                  <a:pt x="312" y="1296"/>
                  <a:pt x="318" y="1300"/>
                  <a:pt x="319" y="1302"/>
                </a:cubicBezTo>
                <a:cubicBezTo>
                  <a:pt x="317" y="1298"/>
                  <a:pt x="308" y="1292"/>
                  <a:pt x="304" y="1287"/>
                </a:cubicBezTo>
                <a:cubicBezTo>
                  <a:pt x="311" y="1293"/>
                  <a:pt x="320" y="1301"/>
                  <a:pt x="326" y="1307"/>
                </a:cubicBezTo>
                <a:cubicBezTo>
                  <a:pt x="329" y="1309"/>
                  <a:pt x="326" y="1306"/>
                  <a:pt x="328" y="1308"/>
                </a:cubicBezTo>
                <a:cubicBezTo>
                  <a:pt x="328" y="1308"/>
                  <a:pt x="330" y="1310"/>
                  <a:pt x="331" y="1310"/>
                </a:cubicBezTo>
                <a:cubicBezTo>
                  <a:pt x="328" y="1308"/>
                  <a:pt x="324" y="1304"/>
                  <a:pt x="327" y="1306"/>
                </a:cubicBezTo>
                <a:cubicBezTo>
                  <a:pt x="330" y="1309"/>
                  <a:pt x="335" y="1313"/>
                  <a:pt x="337" y="1315"/>
                </a:cubicBezTo>
                <a:cubicBezTo>
                  <a:pt x="337" y="1315"/>
                  <a:pt x="332" y="1312"/>
                  <a:pt x="332" y="1312"/>
                </a:cubicBezTo>
                <a:cubicBezTo>
                  <a:pt x="334" y="1314"/>
                  <a:pt x="335" y="1315"/>
                  <a:pt x="337" y="1316"/>
                </a:cubicBezTo>
                <a:cubicBezTo>
                  <a:pt x="338" y="1316"/>
                  <a:pt x="341" y="1318"/>
                  <a:pt x="344" y="1321"/>
                </a:cubicBezTo>
                <a:cubicBezTo>
                  <a:pt x="336" y="1315"/>
                  <a:pt x="358" y="1331"/>
                  <a:pt x="353" y="1328"/>
                </a:cubicBezTo>
                <a:cubicBezTo>
                  <a:pt x="356" y="1330"/>
                  <a:pt x="357" y="1330"/>
                  <a:pt x="363" y="1334"/>
                </a:cubicBezTo>
                <a:cubicBezTo>
                  <a:pt x="359" y="1333"/>
                  <a:pt x="365" y="1336"/>
                  <a:pt x="367" y="1338"/>
                </a:cubicBezTo>
                <a:cubicBezTo>
                  <a:pt x="359" y="1333"/>
                  <a:pt x="350" y="1327"/>
                  <a:pt x="342" y="1321"/>
                </a:cubicBezTo>
                <a:cubicBezTo>
                  <a:pt x="334" y="1315"/>
                  <a:pt x="327" y="1310"/>
                  <a:pt x="325" y="1308"/>
                </a:cubicBezTo>
                <a:cubicBezTo>
                  <a:pt x="316" y="1301"/>
                  <a:pt x="313" y="1298"/>
                  <a:pt x="307" y="1294"/>
                </a:cubicBezTo>
                <a:cubicBezTo>
                  <a:pt x="308" y="1295"/>
                  <a:pt x="307" y="1294"/>
                  <a:pt x="306" y="1294"/>
                </a:cubicBezTo>
                <a:cubicBezTo>
                  <a:pt x="310" y="1297"/>
                  <a:pt x="309" y="1297"/>
                  <a:pt x="311" y="1299"/>
                </a:cubicBezTo>
                <a:cubicBezTo>
                  <a:pt x="310" y="1298"/>
                  <a:pt x="309" y="1298"/>
                  <a:pt x="308" y="1297"/>
                </a:cubicBezTo>
                <a:cubicBezTo>
                  <a:pt x="309" y="1297"/>
                  <a:pt x="309" y="1298"/>
                  <a:pt x="310" y="1298"/>
                </a:cubicBezTo>
                <a:cubicBezTo>
                  <a:pt x="302" y="1291"/>
                  <a:pt x="303" y="1291"/>
                  <a:pt x="300" y="1287"/>
                </a:cubicBezTo>
                <a:cubicBezTo>
                  <a:pt x="295" y="1283"/>
                  <a:pt x="300" y="1287"/>
                  <a:pt x="298" y="1287"/>
                </a:cubicBezTo>
                <a:cubicBezTo>
                  <a:pt x="297" y="1285"/>
                  <a:pt x="296" y="1284"/>
                  <a:pt x="294" y="1282"/>
                </a:cubicBezTo>
                <a:cubicBezTo>
                  <a:pt x="295" y="1283"/>
                  <a:pt x="296" y="1284"/>
                  <a:pt x="297" y="1284"/>
                </a:cubicBezTo>
                <a:cubicBezTo>
                  <a:pt x="290" y="1278"/>
                  <a:pt x="295" y="1282"/>
                  <a:pt x="296" y="1282"/>
                </a:cubicBezTo>
                <a:cubicBezTo>
                  <a:pt x="292" y="1278"/>
                  <a:pt x="290" y="1278"/>
                  <a:pt x="288" y="1276"/>
                </a:cubicBezTo>
                <a:cubicBezTo>
                  <a:pt x="289" y="1277"/>
                  <a:pt x="289" y="1278"/>
                  <a:pt x="290" y="1279"/>
                </a:cubicBezTo>
                <a:cubicBezTo>
                  <a:pt x="288" y="1277"/>
                  <a:pt x="284" y="1273"/>
                  <a:pt x="280" y="1268"/>
                </a:cubicBezTo>
                <a:cubicBezTo>
                  <a:pt x="277" y="1265"/>
                  <a:pt x="274" y="1262"/>
                  <a:pt x="271" y="1259"/>
                </a:cubicBezTo>
                <a:cubicBezTo>
                  <a:pt x="271" y="1259"/>
                  <a:pt x="272" y="1259"/>
                  <a:pt x="272" y="1259"/>
                </a:cubicBezTo>
                <a:cubicBezTo>
                  <a:pt x="270" y="1257"/>
                  <a:pt x="265" y="1253"/>
                  <a:pt x="265" y="1254"/>
                </a:cubicBezTo>
                <a:cubicBezTo>
                  <a:pt x="267" y="1256"/>
                  <a:pt x="270" y="1258"/>
                  <a:pt x="273" y="1261"/>
                </a:cubicBezTo>
                <a:cubicBezTo>
                  <a:pt x="277" y="1266"/>
                  <a:pt x="282" y="1271"/>
                  <a:pt x="287" y="1276"/>
                </a:cubicBezTo>
                <a:cubicBezTo>
                  <a:pt x="289" y="1278"/>
                  <a:pt x="291" y="1280"/>
                  <a:pt x="293" y="1282"/>
                </a:cubicBezTo>
                <a:cubicBezTo>
                  <a:pt x="292" y="1282"/>
                  <a:pt x="291" y="1281"/>
                  <a:pt x="290" y="1280"/>
                </a:cubicBezTo>
                <a:cubicBezTo>
                  <a:pt x="286" y="1276"/>
                  <a:pt x="282" y="1272"/>
                  <a:pt x="278" y="1269"/>
                </a:cubicBezTo>
                <a:cubicBezTo>
                  <a:pt x="276" y="1267"/>
                  <a:pt x="274" y="1266"/>
                  <a:pt x="272" y="1264"/>
                </a:cubicBezTo>
                <a:cubicBezTo>
                  <a:pt x="270" y="1262"/>
                  <a:pt x="268" y="1260"/>
                  <a:pt x="266" y="1259"/>
                </a:cubicBezTo>
                <a:cubicBezTo>
                  <a:pt x="265" y="1257"/>
                  <a:pt x="270" y="1261"/>
                  <a:pt x="266" y="1258"/>
                </a:cubicBezTo>
                <a:cubicBezTo>
                  <a:pt x="267" y="1260"/>
                  <a:pt x="261" y="1253"/>
                  <a:pt x="261" y="1254"/>
                </a:cubicBezTo>
                <a:cubicBezTo>
                  <a:pt x="267" y="1260"/>
                  <a:pt x="263" y="1255"/>
                  <a:pt x="262" y="1256"/>
                </a:cubicBezTo>
                <a:cubicBezTo>
                  <a:pt x="266" y="1259"/>
                  <a:pt x="269" y="1262"/>
                  <a:pt x="272" y="1265"/>
                </a:cubicBezTo>
                <a:cubicBezTo>
                  <a:pt x="274" y="1267"/>
                  <a:pt x="274" y="1267"/>
                  <a:pt x="276" y="1269"/>
                </a:cubicBezTo>
                <a:cubicBezTo>
                  <a:pt x="277" y="1269"/>
                  <a:pt x="278" y="1271"/>
                  <a:pt x="281" y="1274"/>
                </a:cubicBezTo>
                <a:cubicBezTo>
                  <a:pt x="282" y="1274"/>
                  <a:pt x="279" y="1272"/>
                  <a:pt x="280" y="1272"/>
                </a:cubicBezTo>
                <a:cubicBezTo>
                  <a:pt x="281" y="1273"/>
                  <a:pt x="282" y="1273"/>
                  <a:pt x="283" y="1274"/>
                </a:cubicBezTo>
                <a:cubicBezTo>
                  <a:pt x="283" y="1275"/>
                  <a:pt x="284" y="1276"/>
                  <a:pt x="288" y="1279"/>
                </a:cubicBezTo>
                <a:cubicBezTo>
                  <a:pt x="288" y="1279"/>
                  <a:pt x="286" y="1277"/>
                  <a:pt x="288" y="1279"/>
                </a:cubicBezTo>
                <a:cubicBezTo>
                  <a:pt x="288" y="1280"/>
                  <a:pt x="299" y="1288"/>
                  <a:pt x="294" y="1285"/>
                </a:cubicBezTo>
                <a:cubicBezTo>
                  <a:pt x="296" y="1287"/>
                  <a:pt x="301" y="1290"/>
                  <a:pt x="299" y="1290"/>
                </a:cubicBezTo>
                <a:cubicBezTo>
                  <a:pt x="300" y="1290"/>
                  <a:pt x="300" y="1291"/>
                  <a:pt x="301" y="1291"/>
                </a:cubicBezTo>
                <a:cubicBezTo>
                  <a:pt x="302" y="1292"/>
                  <a:pt x="302" y="1293"/>
                  <a:pt x="303" y="1293"/>
                </a:cubicBezTo>
                <a:cubicBezTo>
                  <a:pt x="301" y="1292"/>
                  <a:pt x="301" y="1293"/>
                  <a:pt x="304" y="1295"/>
                </a:cubicBezTo>
                <a:cubicBezTo>
                  <a:pt x="305" y="1296"/>
                  <a:pt x="305" y="1296"/>
                  <a:pt x="309" y="1299"/>
                </a:cubicBezTo>
                <a:cubicBezTo>
                  <a:pt x="309" y="1300"/>
                  <a:pt x="310" y="1301"/>
                  <a:pt x="311" y="1302"/>
                </a:cubicBezTo>
                <a:cubicBezTo>
                  <a:pt x="310" y="1302"/>
                  <a:pt x="309" y="1302"/>
                  <a:pt x="310" y="1302"/>
                </a:cubicBezTo>
                <a:cubicBezTo>
                  <a:pt x="310" y="1302"/>
                  <a:pt x="311" y="1303"/>
                  <a:pt x="312" y="1304"/>
                </a:cubicBezTo>
                <a:cubicBezTo>
                  <a:pt x="313" y="1305"/>
                  <a:pt x="313" y="1305"/>
                  <a:pt x="313" y="1305"/>
                </a:cubicBezTo>
                <a:cubicBezTo>
                  <a:pt x="315" y="1306"/>
                  <a:pt x="316" y="1308"/>
                  <a:pt x="318" y="1309"/>
                </a:cubicBezTo>
                <a:cubicBezTo>
                  <a:pt x="318" y="1310"/>
                  <a:pt x="321" y="1312"/>
                  <a:pt x="318" y="1310"/>
                </a:cubicBezTo>
                <a:cubicBezTo>
                  <a:pt x="315" y="1307"/>
                  <a:pt x="312" y="1305"/>
                  <a:pt x="308" y="1301"/>
                </a:cubicBezTo>
                <a:cubicBezTo>
                  <a:pt x="305" y="1299"/>
                  <a:pt x="300" y="1296"/>
                  <a:pt x="296" y="1292"/>
                </a:cubicBezTo>
                <a:cubicBezTo>
                  <a:pt x="291" y="1288"/>
                  <a:pt x="286" y="1284"/>
                  <a:pt x="282" y="1280"/>
                </a:cubicBezTo>
                <a:cubicBezTo>
                  <a:pt x="282" y="1280"/>
                  <a:pt x="280" y="1276"/>
                  <a:pt x="278" y="1276"/>
                </a:cubicBezTo>
                <a:cubicBezTo>
                  <a:pt x="280" y="1278"/>
                  <a:pt x="281" y="1279"/>
                  <a:pt x="282" y="1280"/>
                </a:cubicBezTo>
                <a:cubicBezTo>
                  <a:pt x="277" y="1276"/>
                  <a:pt x="276" y="1275"/>
                  <a:pt x="271" y="1271"/>
                </a:cubicBezTo>
                <a:cubicBezTo>
                  <a:pt x="272" y="1270"/>
                  <a:pt x="265" y="1265"/>
                  <a:pt x="263" y="1262"/>
                </a:cubicBezTo>
                <a:cubicBezTo>
                  <a:pt x="262" y="1262"/>
                  <a:pt x="264" y="1265"/>
                  <a:pt x="261" y="1262"/>
                </a:cubicBezTo>
                <a:cubicBezTo>
                  <a:pt x="259" y="1260"/>
                  <a:pt x="259" y="1260"/>
                  <a:pt x="259" y="1260"/>
                </a:cubicBezTo>
                <a:cubicBezTo>
                  <a:pt x="258" y="1258"/>
                  <a:pt x="261" y="1261"/>
                  <a:pt x="261" y="1260"/>
                </a:cubicBezTo>
                <a:cubicBezTo>
                  <a:pt x="257" y="1255"/>
                  <a:pt x="261" y="1261"/>
                  <a:pt x="256" y="1256"/>
                </a:cubicBezTo>
                <a:cubicBezTo>
                  <a:pt x="255" y="1256"/>
                  <a:pt x="258" y="1258"/>
                  <a:pt x="257" y="1258"/>
                </a:cubicBezTo>
                <a:cubicBezTo>
                  <a:pt x="252" y="1253"/>
                  <a:pt x="245" y="1248"/>
                  <a:pt x="240" y="1241"/>
                </a:cubicBezTo>
                <a:cubicBezTo>
                  <a:pt x="239" y="1241"/>
                  <a:pt x="235" y="1237"/>
                  <a:pt x="233" y="1234"/>
                </a:cubicBezTo>
                <a:cubicBezTo>
                  <a:pt x="231" y="1232"/>
                  <a:pt x="233" y="1234"/>
                  <a:pt x="229" y="1230"/>
                </a:cubicBezTo>
                <a:cubicBezTo>
                  <a:pt x="230" y="1231"/>
                  <a:pt x="228" y="1229"/>
                  <a:pt x="228" y="1229"/>
                </a:cubicBezTo>
                <a:cubicBezTo>
                  <a:pt x="229" y="1231"/>
                  <a:pt x="231" y="1232"/>
                  <a:pt x="230" y="1232"/>
                </a:cubicBezTo>
                <a:cubicBezTo>
                  <a:pt x="229" y="1232"/>
                  <a:pt x="228" y="1231"/>
                  <a:pt x="227" y="1229"/>
                </a:cubicBezTo>
                <a:cubicBezTo>
                  <a:pt x="225" y="1228"/>
                  <a:pt x="224" y="1226"/>
                  <a:pt x="223" y="1224"/>
                </a:cubicBezTo>
                <a:cubicBezTo>
                  <a:pt x="225" y="1227"/>
                  <a:pt x="223" y="1223"/>
                  <a:pt x="225" y="1225"/>
                </a:cubicBezTo>
                <a:cubicBezTo>
                  <a:pt x="222" y="1222"/>
                  <a:pt x="222" y="1222"/>
                  <a:pt x="219" y="1219"/>
                </a:cubicBezTo>
                <a:cubicBezTo>
                  <a:pt x="218" y="1219"/>
                  <a:pt x="222" y="1222"/>
                  <a:pt x="223" y="1224"/>
                </a:cubicBezTo>
                <a:cubicBezTo>
                  <a:pt x="223" y="1225"/>
                  <a:pt x="222" y="1224"/>
                  <a:pt x="221" y="1222"/>
                </a:cubicBezTo>
                <a:cubicBezTo>
                  <a:pt x="220" y="1221"/>
                  <a:pt x="219" y="1220"/>
                  <a:pt x="219" y="1220"/>
                </a:cubicBezTo>
                <a:cubicBezTo>
                  <a:pt x="219" y="1220"/>
                  <a:pt x="219" y="1220"/>
                  <a:pt x="219" y="1219"/>
                </a:cubicBezTo>
                <a:cubicBezTo>
                  <a:pt x="218" y="1219"/>
                  <a:pt x="218" y="1219"/>
                  <a:pt x="217" y="1218"/>
                </a:cubicBezTo>
                <a:cubicBezTo>
                  <a:pt x="217" y="1217"/>
                  <a:pt x="216" y="1216"/>
                  <a:pt x="215" y="1215"/>
                </a:cubicBezTo>
                <a:cubicBezTo>
                  <a:pt x="216" y="1215"/>
                  <a:pt x="216" y="1216"/>
                  <a:pt x="216" y="1216"/>
                </a:cubicBezTo>
                <a:cubicBezTo>
                  <a:pt x="216" y="1215"/>
                  <a:pt x="215" y="1214"/>
                  <a:pt x="214" y="1214"/>
                </a:cubicBezTo>
                <a:cubicBezTo>
                  <a:pt x="212" y="1211"/>
                  <a:pt x="211" y="1208"/>
                  <a:pt x="209" y="1207"/>
                </a:cubicBezTo>
                <a:cubicBezTo>
                  <a:pt x="210" y="1208"/>
                  <a:pt x="208" y="1207"/>
                  <a:pt x="206" y="1204"/>
                </a:cubicBezTo>
                <a:cubicBezTo>
                  <a:pt x="206" y="1203"/>
                  <a:pt x="205" y="1203"/>
                  <a:pt x="205" y="1202"/>
                </a:cubicBezTo>
                <a:cubicBezTo>
                  <a:pt x="205" y="1202"/>
                  <a:pt x="205" y="1202"/>
                  <a:pt x="204" y="1200"/>
                </a:cubicBezTo>
                <a:cubicBezTo>
                  <a:pt x="202" y="1198"/>
                  <a:pt x="201" y="1196"/>
                  <a:pt x="199" y="1194"/>
                </a:cubicBezTo>
                <a:cubicBezTo>
                  <a:pt x="199" y="1194"/>
                  <a:pt x="200" y="1194"/>
                  <a:pt x="199" y="1192"/>
                </a:cubicBezTo>
                <a:cubicBezTo>
                  <a:pt x="198" y="1193"/>
                  <a:pt x="192" y="1183"/>
                  <a:pt x="187" y="1177"/>
                </a:cubicBezTo>
                <a:cubicBezTo>
                  <a:pt x="188" y="1177"/>
                  <a:pt x="188" y="1177"/>
                  <a:pt x="188" y="1177"/>
                </a:cubicBezTo>
                <a:cubicBezTo>
                  <a:pt x="187" y="1176"/>
                  <a:pt x="187" y="1176"/>
                  <a:pt x="187" y="1175"/>
                </a:cubicBezTo>
                <a:cubicBezTo>
                  <a:pt x="185" y="1173"/>
                  <a:pt x="184" y="1171"/>
                  <a:pt x="183" y="1171"/>
                </a:cubicBezTo>
                <a:cubicBezTo>
                  <a:pt x="184" y="1172"/>
                  <a:pt x="185" y="1173"/>
                  <a:pt x="185" y="1174"/>
                </a:cubicBezTo>
                <a:cubicBezTo>
                  <a:pt x="184" y="1172"/>
                  <a:pt x="183" y="1171"/>
                  <a:pt x="183" y="1172"/>
                </a:cubicBezTo>
                <a:cubicBezTo>
                  <a:pt x="184" y="1174"/>
                  <a:pt x="186" y="1176"/>
                  <a:pt x="187" y="1176"/>
                </a:cubicBezTo>
                <a:cubicBezTo>
                  <a:pt x="189" y="1180"/>
                  <a:pt x="192" y="1184"/>
                  <a:pt x="194" y="1187"/>
                </a:cubicBezTo>
                <a:cubicBezTo>
                  <a:pt x="194" y="1187"/>
                  <a:pt x="195" y="1188"/>
                  <a:pt x="195" y="1188"/>
                </a:cubicBezTo>
                <a:cubicBezTo>
                  <a:pt x="194" y="1187"/>
                  <a:pt x="193" y="1186"/>
                  <a:pt x="192" y="1185"/>
                </a:cubicBezTo>
                <a:cubicBezTo>
                  <a:pt x="195" y="1188"/>
                  <a:pt x="196" y="1190"/>
                  <a:pt x="199" y="1194"/>
                </a:cubicBezTo>
                <a:cubicBezTo>
                  <a:pt x="199" y="1194"/>
                  <a:pt x="199" y="1194"/>
                  <a:pt x="199" y="1193"/>
                </a:cubicBezTo>
                <a:cubicBezTo>
                  <a:pt x="200" y="1195"/>
                  <a:pt x="201" y="1197"/>
                  <a:pt x="202" y="1199"/>
                </a:cubicBezTo>
                <a:cubicBezTo>
                  <a:pt x="201" y="1197"/>
                  <a:pt x="205" y="1204"/>
                  <a:pt x="202" y="1200"/>
                </a:cubicBezTo>
                <a:cubicBezTo>
                  <a:pt x="200" y="1198"/>
                  <a:pt x="197" y="1195"/>
                  <a:pt x="197" y="1194"/>
                </a:cubicBezTo>
                <a:cubicBezTo>
                  <a:pt x="199" y="1196"/>
                  <a:pt x="199" y="1195"/>
                  <a:pt x="200" y="1196"/>
                </a:cubicBezTo>
                <a:cubicBezTo>
                  <a:pt x="198" y="1193"/>
                  <a:pt x="192" y="1186"/>
                  <a:pt x="191" y="1185"/>
                </a:cubicBezTo>
                <a:cubicBezTo>
                  <a:pt x="191" y="1186"/>
                  <a:pt x="196" y="1191"/>
                  <a:pt x="196" y="1192"/>
                </a:cubicBezTo>
                <a:cubicBezTo>
                  <a:pt x="196" y="1193"/>
                  <a:pt x="193" y="1191"/>
                  <a:pt x="195" y="1191"/>
                </a:cubicBezTo>
                <a:cubicBezTo>
                  <a:pt x="193" y="1189"/>
                  <a:pt x="193" y="1189"/>
                  <a:pt x="192" y="1188"/>
                </a:cubicBezTo>
                <a:cubicBezTo>
                  <a:pt x="191" y="1186"/>
                  <a:pt x="189" y="1184"/>
                  <a:pt x="189" y="1183"/>
                </a:cubicBezTo>
                <a:cubicBezTo>
                  <a:pt x="187" y="1180"/>
                  <a:pt x="182" y="1170"/>
                  <a:pt x="178" y="1163"/>
                </a:cubicBezTo>
                <a:cubicBezTo>
                  <a:pt x="177" y="1161"/>
                  <a:pt x="176" y="1160"/>
                  <a:pt x="176" y="1159"/>
                </a:cubicBezTo>
                <a:cubicBezTo>
                  <a:pt x="176" y="1159"/>
                  <a:pt x="176" y="1159"/>
                  <a:pt x="176" y="1159"/>
                </a:cubicBezTo>
                <a:cubicBezTo>
                  <a:pt x="176" y="1159"/>
                  <a:pt x="176" y="1159"/>
                  <a:pt x="176" y="1158"/>
                </a:cubicBezTo>
                <a:cubicBezTo>
                  <a:pt x="175" y="1158"/>
                  <a:pt x="175" y="1157"/>
                  <a:pt x="175" y="1156"/>
                </a:cubicBezTo>
                <a:cubicBezTo>
                  <a:pt x="177" y="1159"/>
                  <a:pt x="180" y="1163"/>
                  <a:pt x="182" y="1165"/>
                </a:cubicBezTo>
                <a:cubicBezTo>
                  <a:pt x="183" y="1167"/>
                  <a:pt x="184" y="1169"/>
                  <a:pt x="185" y="1171"/>
                </a:cubicBezTo>
                <a:cubicBezTo>
                  <a:pt x="187" y="1172"/>
                  <a:pt x="193" y="1183"/>
                  <a:pt x="196" y="1187"/>
                </a:cubicBezTo>
                <a:cubicBezTo>
                  <a:pt x="193" y="1182"/>
                  <a:pt x="191" y="1179"/>
                  <a:pt x="189" y="1176"/>
                </a:cubicBezTo>
                <a:cubicBezTo>
                  <a:pt x="188" y="1175"/>
                  <a:pt x="188" y="1174"/>
                  <a:pt x="187" y="1173"/>
                </a:cubicBezTo>
                <a:cubicBezTo>
                  <a:pt x="191" y="1177"/>
                  <a:pt x="194" y="1182"/>
                  <a:pt x="196" y="1184"/>
                </a:cubicBezTo>
                <a:cubicBezTo>
                  <a:pt x="198" y="1187"/>
                  <a:pt x="195" y="1184"/>
                  <a:pt x="194" y="1183"/>
                </a:cubicBezTo>
                <a:cubicBezTo>
                  <a:pt x="199" y="1189"/>
                  <a:pt x="197" y="1185"/>
                  <a:pt x="201" y="1190"/>
                </a:cubicBezTo>
                <a:cubicBezTo>
                  <a:pt x="201" y="1191"/>
                  <a:pt x="202" y="1192"/>
                  <a:pt x="203" y="1194"/>
                </a:cubicBezTo>
                <a:cubicBezTo>
                  <a:pt x="203" y="1191"/>
                  <a:pt x="211" y="1204"/>
                  <a:pt x="213" y="1205"/>
                </a:cubicBezTo>
                <a:cubicBezTo>
                  <a:pt x="212" y="1203"/>
                  <a:pt x="208" y="1199"/>
                  <a:pt x="208" y="1198"/>
                </a:cubicBezTo>
                <a:cubicBezTo>
                  <a:pt x="215" y="1205"/>
                  <a:pt x="216" y="1209"/>
                  <a:pt x="220" y="1213"/>
                </a:cubicBezTo>
                <a:cubicBezTo>
                  <a:pt x="220" y="1213"/>
                  <a:pt x="220" y="1212"/>
                  <a:pt x="222" y="1214"/>
                </a:cubicBezTo>
                <a:cubicBezTo>
                  <a:pt x="225" y="1219"/>
                  <a:pt x="233" y="1225"/>
                  <a:pt x="243" y="1237"/>
                </a:cubicBezTo>
                <a:cubicBezTo>
                  <a:pt x="243" y="1236"/>
                  <a:pt x="246" y="1240"/>
                  <a:pt x="250" y="1244"/>
                </a:cubicBezTo>
                <a:cubicBezTo>
                  <a:pt x="251" y="1244"/>
                  <a:pt x="248" y="1241"/>
                  <a:pt x="249" y="1241"/>
                </a:cubicBezTo>
                <a:cubicBezTo>
                  <a:pt x="244" y="1236"/>
                  <a:pt x="247" y="1239"/>
                  <a:pt x="244" y="1235"/>
                </a:cubicBezTo>
                <a:cubicBezTo>
                  <a:pt x="252" y="1243"/>
                  <a:pt x="256" y="1245"/>
                  <a:pt x="262" y="1250"/>
                </a:cubicBezTo>
                <a:cubicBezTo>
                  <a:pt x="256" y="1244"/>
                  <a:pt x="249" y="1239"/>
                  <a:pt x="246" y="1234"/>
                </a:cubicBezTo>
                <a:cubicBezTo>
                  <a:pt x="250" y="1239"/>
                  <a:pt x="255" y="1242"/>
                  <a:pt x="258" y="1246"/>
                </a:cubicBezTo>
                <a:cubicBezTo>
                  <a:pt x="258" y="1244"/>
                  <a:pt x="266" y="1253"/>
                  <a:pt x="270" y="1256"/>
                </a:cubicBezTo>
                <a:cubicBezTo>
                  <a:pt x="266" y="1251"/>
                  <a:pt x="258" y="1246"/>
                  <a:pt x="254" y="1240"/>
                </a:cubicBezTo>
                <a:cubicBezTo>
                  <a:pt x="255" y="1242"/>
                  <a:pt x="257" y="1243"/>
                  <a:pt x="256" y="1242"/>
                </a:cubicBezTo>
                <a:cubicBezTo>
                  <a:pt x="252" y="1238"/>
                  <a:pt x="245" y="1231"/>
                  <a:pt x="240" y="1226"/>
                </a:cubicBezTo>
                <a:cubicBezTo>
                  <a:pt x="240" y="1224"/>
                  <a:pt x="237" y="1219"/>
                  <a:pt x="235" y="1218"/>
                </a:cubicBezTo>
                <a:cubicBezTo>
                  <a:pt x="238" y="1222"/>
                  <a:pt x="239" y="1223"/>
                  <a:pt x="238" y="1223"/>
                </a:cubicBezTo>
                <a:cubicBezTo>
                  <a:pt x="238" y="1223"/>
                  <a:pt x="238" y="1222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7" y="1221"/>
                  <a:pt x="237" y="1221"/>
                  <a:pt x="237" y="1221"/>
                </a:cubicBezTo>
                <a:cubicBezTo>
                  <a:pt x="234" y="1217"/>
                  <a:pt x="235" y="1220"/>
                  <a:pt x="233" y="1216"/>
                </a:cubicBezTo>
                <a:cubicBezTo>
                  <a:pt x="231" y="1211"/>
                  <a:pt x="239" y="1223"/>
                  <a:pt x="243" y="1226"/>
                </a:cubicBezTo>
                <a:cubicBezTo>
                  <a:pt x="240" y="1223"/>
                  <a:pt x="237" y="1219"/>
                  <a:pt x="235" y="1216"/>
                </a:cubicBezTo>
                <a:cubicBezTo>
                  <a:pt x="236" y="1217"/>
                  <a:pt x="236" y="1217"/>
                  <a:pt x="236" y="1216"/>
                </a:cubicBezTo>
                <a:cubicBezTo>
                  <a:pt x="235" y="1216"/>
                  <a:pt x="235" y="1215"/>
                  <a:pt x="235" y="1215"/>
                </a:cubicBezTo>
                <a:cubicBezTo>
                  <a:pt x="235" y="1215"/>
                  <a:pt x="235" y="1214"/>
                  <a:pt x="234" y="1214"/>
                </a:cubicBezTo>
                <a:cubicBezTo>
                  <a:pt x="235" y="1215"/>
                  <a:pt x="236" y="1216"/>
                  <a:pt x="237" y="1217"/>
                </a:cubicBezTo>
                <a:cubicBezTo>
                  <a:pt x="240" y="1220"/>
                  <a:pt x="242" y="1222"/>
                  <a:pt x="246" y="1227"/>
                </a:cubicBezTo>
                <a:cubicBezTo>
                  <a:pt x="244" y="1226"/>
                  <a:pt x="249" y="1230"/>
                  <a:pt x="250" y="1231"/>
                </a:cubicBezTo>
                <a:cubicBezTo>
                  <a:pt x="247" y="1229"/>
                  <a:pt x="247" y="1228"/>
                  <a:pt x="244" y="1225"/>
                </a:cubicBezTo>
                <a:cubicBezTo>
                  <a:pt x="245" y="1228"/>
                  <a:pt x="248" y="1230"/>
                  <a:pt x="252" y="1234"/>
                </a:cubicBezTo>
                <a:cubicBezTo>
                  <a:pt x="252" y="1234"/>
                  <a:pt x="252" y="1234"/>
                  <a:pt x="251" y="1233"/>
                </a:cubicBezTo>
                <a:cubicBezTo>
                  <a:pt x="253" y="1236"/>
                  <a:pt x="255" y="1237"/>
                  <a:pt x="256" y="1238"/>
                </a:cubicBezTo>
                <a:cubicBezTo>
                  <a:pt x="250" y="1232"/>
                  <a:pt x="257" y="1237"/>
                  <a:pt x="263" y="1243"/>
                </a:cubicBezTo>
                <a:cubicBezTo>
                  <a:pt x="265" y="1245"/>
                  <a:pt x="266" y="1246"/>
                  <a:pt x="264" y="1245"/>
                </a:cubicBezTo>
                <a:cubicBezTo>
                  <a:pt x="267" y="1248"/>
                  <a:pt x="267" y="1248"/>
                  <a:pt x="269" y="1250"/>
                </a:cubicBezTo>
                <a:cubicBezTo>
                  <a:pt x="269" y="1250"/>
                  <a:pt x="274" y="1255"/>
                  <a:pt x="274" y="1256"/>
                </a:cubicBezTo>
                <a:cubicBezTo>
                  <a:pt x="279" y="1260"/>
                  <a:pt x="280" y="1261"/>
                  <a:pt x="282" y="1262"/>
                </a:cubicBezTo>
                <a:cubicBezTo>
                  <a:pt x="280" y="1260"/>
                  <a:pt x="277" y="1258"/>
                  <a:pt x="277" y="1257"/>
                </a:cubicBezTo>
                <a:close/>
                <a:moveTo>
                  <a:pt x="297" y="1273"/>
                </a:moveTo>
                <a:cubicBezTo>
                  <a:pt x="297" y="1273"/>
                  <a:pt x="304" y="1279"/>
                  <a:pt x="303" y="1279"/>
                </a:cubicBezTo>
                <a:cubicBezTo>
                  <a:pt x="299" y="1275"/>
                  <a:pt x="299" y="1275"/>
                  <a:pt x="297" y="1273"/>
                </a:cubicBezTo>
                <a:close/>
                <a:moveTo>
                  <a:pt x="316" y="1293"/>
                </a:moveTo>
                <a:cubicBezTo>
                  <a:pt x="310" y="1288"/>
                  <a:pt x="308" y="1286"/>
                  <a:pt x="307" y="1285"/>
                </a:cubicBezTo>
                <a:cubicBezTo>
                  <a:pt x="310" y="1288"/>
                  <a:pt x="316" y="1292"/>
                  <a:pt x="316" y="1293"/>
                </a:cubicBezTo>
                <a:close/>
                <a:moveTo>
                  <a:pt x="319" y="1294"/>
                </a:moveTo>
                <a:cubicBezTo>
                  <a:pt x="322" y="1296"/>
                  <a:pt x="321" y="1297"/>
                  <a:pt x="326" y="1300"/>
                </a:cubicBezTo>
                <a:cubicBezTo>
                  <a:pt x="324" y="1299"/>
                  <a:pt x="322" y="1298"/>
                  <a:pt x="319" y="1295"/>
                </a:cubicBezTo>
                <a:cubicBezTo>
                  <a:pt x="317" y="1293"/>
                  <a:pt x="320" y="1295"/>
                  <a:pt x="319" y="1294"/>
                </a:cubicBezTo>
                <a:close/>
                <a:moveTo>
                  <a:pt x="357" y="1324"/>
                </a:moveTo>
                <a:cubicBezTo>
                  <a:pt x="364" y="1330"/>
                  <a:pt x="363" y="1330"/>
                  <a:pt x="356" y="1325"/>
                </a:cubicBezTo>
                <a:cubicBezTo>
                  <a:pt x="357" y="1325"/>
                  <a:pt x="358" y="1325"/>
                  <a:pt x="357" y="1324"/>
                </a:cubicBezTo>
                <a:close/>
                <a:moveTo>
                  <a:pt x="352" y="1320"/>
                </a:moveTo>
                <a:cubicBezTo>
                  <a:pt x="350" y="1318"/>
                  <a:pt x="346" y="1315"/>
                  <a:pt x="345" y="1314"/>
                </a:cubicBezTo>
                <a:cubicBezTo>
                  <a:pt x="349" y="1318"/>
                  <a:pt x="351" y="1318"/>
                  <a:pt x="356" y="1322"/>
                </a:cubicBezTo>
                <a:cubicBezTo>
                  <a:pt x="356" y="1323"/>
                  <a:pt x="350" y="1318"/>
                  <a:pt x="352" y="1320"/>
                </a:cubicBezTo>
                <a:close/>
                <a:moveTo>
                  <a:pt x="349" y="1314"/>
                </a:moveTo>
                <a:cubicBezTo>
                  <a:pt x="346" y="1312"/>
                  <a:pt x="349" y="1313"/>
                  <a:pt x="344" y="1309"/>
                </a:cubicBezTo>
                <a:cubicBezTo>
                  <a:pt x="345" y="1309"/>
                  <a:pt x="351" y="1315"/>
                  <a:pt x="349" y="1314"/>
                </a:cubicBezTo>
                <a:close/>
                <a:moveTo>
                  <a:pt x="366" y="1333"/>
                </a:moveTo>
                <a:cubicBezTo>
                  <a:pt x="365" y="1334"/>
                  <a:pt x="359" y="1330"/>
                  <a:pt x="358" y="1329"/>
                </a:cubicBezTo>
                <a:cubicBezTo>
                  <a:pt x="360" y="1329"/>
                  <a:pt x="363" y="1332"/>
                  <a:pt x="366" y="1333"/>
                </a:cubicBezTo>
                <a:close/>
                <a:moveTo>
                  <a:pt x="357" y="1330"/>
                </a:moveTo>
                <a:cubicBezTo>
                  <a:pt x="354" y="1328"/>
                  <a:pt x="346" y="1322"/>
                  <a:pt x="347" y="1322"/>
                </a:cubicBezTo>
                <a:cubicBezTo>
                  <a:pt x="354" y="1327"/>
                  <a:pt x="351" y="1326"/>
                  <a:pt x="357" y="1330"/>
                </a:cubicBezTo>
                <a:close/>
                <a:moveTo>
                  <a:pt x="307" y="1296"/>
                </a:moveTo>
                <a:cubicBezTo>
                  <a:pt x="307" y="1296"/>
                  <a:pt x="307" y="1296"/>
                  <a:pt x="308" y="1296"/>
                </a:cubicBezTo>
                <a:cubicBezTo>
                  <a:pt x="307" y="1296"/>
                  <a:pt x="307" y="1296"/>
                  <a:pt x="307" y="1296"/>
                </a:cubicBezTo>
                <a:close/>
                <a:moveTo>
                  <a:pt x="309" y="1342"/>
                </a:moveTo>
                <a:cubicBezTo>
                  <a:pt x="313" y="1344"/>
                  <a:pt x="316" y="1346"/>
                  <a:pt x="315" y="1345"/>
                </a:cubicBezTo>
                <a:cubicBezTo>
                  <a:pt x="318" y="1348"/>
                  <a:pt x="318" y="1347"/>
                  <a:pt x="320" y="1350"/>
                </a:cubicBezTo>
                <a:cubicBezTo>
                  <a:pt x="317" y="1348"/>
                  <a:pt x="313" y="1345"/>
                  <a:pt x="309" y="1342"/>
                </a:cubicBezTo>
                <a:cubicBezTo>
                  <a:pt x="309" y="1342"/>
                  <a:pt x="309" y="1342"/>
                  <a:pt x="309" y="1342"/>
                </a:cubicBezTo>
                <a:close/>
                <a:moveTo>
                  <a:pt x="44" y="943"/>
                </a:moveTo>
                <a:cubicBezTo>
                  <a:pt x="44" y="943"/>
                  <a:pt x="44" y="943"/>
                  <a:pt x="44" y="942"/>
                </a:cubicBezTo>
                <a:cubicBezTo>
                  <a:pt x="44" y="943"/>
                  <a:pt x="44" y="944"/>
                  <a:pt x="44" y="945"/>
                </a:cubicBezTo>
                <a:cubicBezTo>
                  <a:pt x="44" y="944"/>
                  <a:pt x="44" y="944"/>
                  <a:pt x="44" y="943"/>
                </a:cubicBezTo>
                <a:close/>
                <a:moveTo>
                  <a:pt x="35" y="906"/>
                </a:moveTo>
                <a:cubicBezTo>
                  <a:pt x="35" y="906"/>
                  <a:pt x="35" y="906"/>
                  <a:pt x="35" y="905"/>
                </a:cubicBezTo>
                <a:cubicBezTo>
                  <a:pt x="35" y="906"/>
                  <a:pt x="35" y="906"/>
                  <a:pt x="35" y="906"/>
                </a:cubicBezTo>
                <a:close/>
                <a:moveTo>
                  <a:pt x="36" y="910"/>
                </a:moveTo>
                <a:cubicBezTo>
                  <a:pt x="36" y="905"/>
                  <a:pt x="35" y="900"/>
                  <a:pt x="34" y="893"/>
                </a:cubicBezTo>
                <a:cubicBezTo>
                  <a:pt x="37" y="904"/>
                  <a:pt x="40" y="917"/>
                  <a:pt x="42" y="929"/>
                </a:cubicBezTo>
                <a:cubicBezTo>
                  <a:pt x="41" y="928"/>
                  <a:pt x="38" y="916"/>
                  <a:pt x="36" y="910"/>
                </a:cubicBezTo>
                <a:close/>
                <a:moveTo>
                  <a:pt x="36" y="907"/>
                </a:moveTo>
                <a:cubicBezTo>
                  <a:pt x="35" y="906"/>
                  <a:pt x="35" y="905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5"/>
                  <a:pt x="35" y="906"/>
                  <a:pt x="36" y="907"/>
                </a:cubicBezTo>
                <a:close/>
                <a:moveTo>
                  <a:pt x="45" y="921"/>
                </a:moveTo>
                <a:cubicBezTo>
                  <a:pt x="45" y="921"/>
                  <a:pt x="45" y="921"/>
                  <a:pt x="45" y="920"/>
                </a:cubicBezTo>
                <a:cubicBezTo>
                  <a:pt x="43" y="913"/>
                  <a:pt x="43" y="919"/>
                  <a:pt x="43" y="911"/>
                </a:cubicBezTo>
                <a:cubicBezTo>
                  <a:pt x="43" y="914"/>
                  <a:pt x="44" y="916"/>
                  <a:pt x="45" y="919"/>
                </a:cubicBezTo>
                <a:cubicBezTo>
                  <a:pt x="45" y="920"/>
                  <a:pt x="45" y="921"/>
                  <a:pt x="45" y="922"/>
                </a:cubicBezTo>
                <a:cubicBezTo>
                  <a:pt x="45" y="922"/>
                  <a:pt x="45" y="921"/>
                  <a:pt x="45" y="921"/>
                </a:cubicBezTo>
                <a:close/>
                <a:moveTo>
                  <a:pt x="43" y="881"/>
                </a:moveTo>
                <a:cubicBezTo>
                  <a:pt x="42" y="878"/>
                  <a:pt x="41" y="873"/>
                  <a:pt x="42" y="874"/>
                </a:cubicBezTo>
                <a:cubicBezTo>
                  <a:pt x="43" y="876"/>
                  <a:pt x="43" y="878"/>
                  <a:pt x="43" y="880"/>
                </a:cubicBezTo>
                <a:cubicBezTo>
                  <a:pt x="43" y="880"/>
                  <a:pt x="43" y="881"/>
                  <a:pt x="43" y="881"/>
                </a:cubicBezTo>
                <a:close/>
                <a:moveTo>
                  <a:pt x="63" y="570"/>
                </a:moveTo>
                <a:cubicBezTo>
                  <a:pt x="63" y="570"/>
                  <a:pt x="63" y="568"/>
                  <a:pt x="63" y="569"/>
                </a:cubicBezTo>
                <a:cubicBezTo>
                  <a:pt x="64" y="565"/>
                  <a:pt x="65" y="561"/>
                  <a:pt x="66" y="558"/>
                </a:cubicBezTo>
                <a:cubicBezTo>
                  <a:pt x="65" y="560"/>
                  <a:pt x="63" y="566"/>
                  <a:pt x="63" y="567"/>
                </a:cubicBezTo>
                <a:cubicBezTo>
                  <a:pt x="64" y="563"/>
                  <a:pt x="65" y="559"/>
                  <a:pt x="67" y="552"/>
                </a:cubicBezTo>
                <a:cubicBezTo>
                  <a:pt x="65" y="556"/>
                  <a:pt x="64" y="557"/>
                  <a:pt x="62" y="566"/>
                </a:cubicBezTo>
                <a:cubicBezTo>
                  <a:pt x="61" y="568"/>
                  <a:pt x="63" y="562"/>
                  <a:pt x="63" y="559"/>
                </a:cubicBezTo>
                <a:cubicBezTo>
                  <a:pt x="63" y="558"/>
                  <a:pt x="62" y="562"/>
                  <a:pt x="62" y="559"/>
                </a:cubicBezTo>
                <a:cubicBezTo>
                  <a:pt x="61" y="564"/>
                  <a:pt x="60" y="568"/>
                  <a:pt x="58" y="573"/>
                </a:cubicBezTo>
                <a:cubicBezTo>
                  <a:pt x="58" y="572"/>
                  <a:pt x="61" y="563"/>
                  <a:pt x="59" y="568"/>
                </a:cubicBezTo>
                <a:cubicBezTo>
                  <a:pt x="60" y="563"/>
                  <a:pt x="61" y="563"/>
                  <a:pt x="61" y="561"/>
                </a:cubicBezTo>
                <a:cubicBezTo>
                  <a:pt x="62" y="559"/>
                  <a:pt x="61" y="560"/>
                  <a:pt x="61" y="560"/>
                </a:cubicBezTo>
                <a:cubicBezTo>
                  <a:pt x="62" y="556"/>
                  <a:pt x="63" y="556"/>
                  <a:pt x="62" y="558"/>
                </a:cubicBezTo>
                <a:cubicBezTo>
                  <a:pt x="63" y="554"/>
                  <a:pt x="63" y="552"/>
                  <a:pt x="65" y="549"/>
                </a:cubicBezTo>
                <a:cubicBezTo>
                  <a:pt x="65" y="549"/>
                  <a:pt x="65" y="551"/>
                  <a:pt x="65" y="551"/>
                </a:cubicBezTo>
                <a:cubicBezTo>
                  <a:pt x="68" y="542"/>
                  <a:pt x="71" y="531"/>
                  <a:pt x="76" y="518"/>
                </a:cubicBezTo>
                <a:cubicBezTo>
                  <a:pt x="75" y="519"/>
                  <a:pt x="74" y="523"/>
                  <a:pt x="73" y="522"/>
                </a:cubicBezTo>
                <a:cubicBezTo>
                  <a:pt x="75" y="517"/>
                  <a:pt x="76" y="518"/>
                  <a:pt x="78" y="512"/>
                </a:cubicBezTo>
                <a:cubicBezTo>
                  <a:pt x="77" y="515"/>
                  <a:pt x="81" y="506"/>
                  <a:pt x="83" y="501"/>
                </a:cubicBezTo>
                <a:cubicBezTo>
                  <a:pt x="83" y="502"/>
                  <a:pt x="83" y="505"/>
                  <a:pt x="80" y="513"/>
                </a:cubicBezTo>
                <a:cubicBezTo>
                  <a:pt x="80" y="513"/>
                  <a:pt x="82" y="508"/>
                  <a:pt x="82" y="509"/>
                </a:cubicBezTo>
                <a:cubicBezTo>
                  <a:pt x="78" y="519"/>
                  <a:pt x="76" y="526"/>
                  <a:pt x="74" y="533"/>
                </a:cubicBezTo>
                <a:cubicBezTo>
                  <a:pt x="71" y="540"/>
                  <a:pt x="69" y="547"/>
                  <a:pt x="67" y="555"/>
                </a:cubicBezTo>
                <a:cubicBezTo>
                  <a:pt x="70" y="547"/>
                  <a:pt x="66" y="561"/>
                  <a:pt x="69" y="554"/>
                </a:cubicBezTo>
                <a:cubicBezTo>
                  <a:pt x="70" y="550"/>
                  <a:pt x="71" y="547"/>
                  <a:pt x="71" y="544"/>
                </a:cubicBezTo>
                <a:cubicBezTo>
                  <a:pt x="73" y="539"/>
                  <a:pt x="72" y="544"/>
                  <a:pt x="75" y="536"/>
                </a:cubicBezTo>
                <a:cubicBezTo>
                  <a:pt x="75" y="536"/>
                  <a:pt x="74" y="539"/>
                  <a:pt x="75" y="540"/>
                </a:cubicBezTo>
                <a:cubicBezTo>
                  <a:pt x="72" y="547"/>
                  <a:pt x="75" y="539"/>
                  <a:pt x="72" y="545"/>
                </a:cubicBezTo>
                <a:cubicBezTo>
                  <a:pt x="72" y="546"/>
                  <a:pt x="73" y="543"/>
                  <a:pt x="72" y="544"/>
                </a:cubicBezTo>
                <a:cubicBezTo>
                  <a:pt x="72" y="545"/>
                  <a:pt x="71" y="547"/>
                  <a:pt x="70" y="550"/>
                </a:cubicBezTo>
                <a:cubicBezTo>
                  <a:pt x="70" y="553"/>
                  <a:pt x="69" y="557"/>
                  <a:pt x="68" y="559"/>
                </a:cubicBezTo>
                <a:cubicBezTo>
                  <a:pt x="68" y="556"/>
                  <a:pt x="65" y="566"/>
                  <a:pt x="66" y="561"/>
                </a:cubicBezTo>
                <a:cubicBezTo>
                  <a:pt x="66" y="561"/>
                  <a:pt x="64" y="567"/>
                  <a:pt x="63" y="570"/>
                </a:cubicBezTo>
                <a:close/>
                <a:moveTo>
                  <a:pt x="65" y="570"/>
                </a:moveTo>
                <a:cubicBezTo>
                  <a:pt x="64" y="573"/>
                  <a:pt x="64" y="571"/>
                  <a:pt x="63" y="572"/>
                </a:cubicBezTo>
                <a:cubicBezTo>
                  <a:pt x="64" y="570"/>
                  <a:pt x="64" y="569"/>
                  <a:pt x="65" y="566"/>
                </a:cubicBezTo>
                <a:cubicBezTo>
                  <a:pt x="66" y="565"/>
                  <a:pt x="64" y="570"/>
                  <a:pt x="65" y="570"/>
                </a:cubicBezTo>
                <a:close/>
                <a:moveTo>
                  <a:pt x="62" y="551"/>
                </a:moveTo>
                <a:cubicBezTo>
                  <a:pt x="61" y="557"/>
                  <a:pt x="60" y="560"/>
                  <a:pt x="59" y="564"/>
                </a:cubicBezTo>
                <a:cubicBezTo>
                  <a:pt x="60" y="559"/>
                  <a:pt x="61" y="554"/>
                  <a:pt x="62" y="550"/>
                </a:cubicBezTo>
                <a:cubicBezTo>
                  <a:pt x="62" y="551"/>
                  <a:pt x="62" y="552"/>
                  <a:pt x="62" y="551"/>
                </a:cubicBezTo>
                <a:close/>
                <a:moveTo>
                  <a:pt x="65" y="545"/>
                </a:moveTo>
                <a:cubicBezTo>
                  <a:pt x="66" y="539"/>
                  <a:pt x="67" y="541"/>
                  <a:pt x="69" y="534"/>
                </a:cubicBezTo>
                <a:cubicBezTo>
                  <a:pt x="68" y="537"/>
                  <a:pt x="67" y="541"/>
                  <a:pt x="65" y="546"/>
                </a:cubicBezTo>
                <a:cubicBezTo>
                  <a:pt x="64" y="547"/>
                  <a:pt x="65" y="544"/>
                  <a:pt x="65" y="545"/>
                </a:cubicBezTo>
                <a:close/>
                <a:moveTo>
                  <a:pt x="113" y="936"/>
                </a:moveTo>
                <a:cubicBezTo>
                  <a:pt x="113" y="937"/>
                  <a:pt x="112" y="930"/>
                  <a:pt x="111" y="926"/>
                </a:cubicBezTo>
                <a:cubicBezTo>
                  <a:pt x="112" y="927"/>
                  <a:pt x="113" y="933"/>
                  <a:pt x="113" y="936"/>
                </a:cubicBezTo>
                <a:close/>
                <a:moveTo>
                  <a:pt x="130" y="999"/>
                </a:moveTo>
                <a:cubicBezTo>
                  <a:pt x="130" y="1000"/>
                  <a:pt x="131" y="1001"/>
                  <a:pt x="131" y="1002"/>
                </a:cubicBezTo>
                <a:cubicBezTo>
                  <a:pt x="132" y="1005"/>
                  <a:pt x="130" y="1003"/>
                  <a:pt x="129" y="999"/>
                </a:cubicBezTo>
                <a:lnTo>
                  <a:pt x="130" y="999"/>
                </a:lnTo>
                <a:close/>
                <a:moveTo>
                  <a:pt x="130" y="980"/>
                </a:moveTo>
                <a:cubicBezTo>
                  <a:pt x="131" y="982"/>
                  <a:pt x="131" y="984"/>
                  <a:pt x="132" y="986"/>
                </a:cubicBezTo>
                <a:cubicBezTo>
                  <a:pt x="131" y="986"/>
                  <a:pt x="131" y="986"/>
                  <a:pt x="131" y="986"/>
                </a:cubicBezTo>
                <a:cubicBezTo>
                  <a:pt x="130" y="982"/>
                  <a:pt x="129" y="979"/>
                  <a:pt x="130" y="980"/>
                </a:cubicBezTo>
                <a:close/>
                <a:moveTo>
                  <a:pt x="144" y="1033"/>
                </a:moveTo>
                <a:cubicBezTo>
                  <a:pt x="144" y="1035"/>
                  <a:pt x="145" y="1036"/>
                  <a:pt x="145" y="1037"/>
                </a:cubicBezTo>
                <a:cubicBezTo>
                  <a:pt x="144" y="1035"/>
                  <a:pt x="143" y="1033"/>
                  <a:pt x="144" y="1033"/>
                </a:cubicBezTo>
                <a:close/>
                <a:moveTo>
                  <a:pt x="229" y="1197"/>
                </a:moveTo>
                <a:cubicBezTo>
                  <a:pt x="230" y="1200"/>
                  <a:pt x="225" y="1193"/>
                  <a:pt x="223" y="1192"/>
                </a:cubicBezTo>
                <a:cubicBezTo>
                  <a:pt x="220" y="1188"/>
                  <a:pt x="226" y="1195"/>
                  <a:pt x="228" y="1197"/>
                </a:cubicBezTo>
                <a:cubicBezTo>
                  <a:pt x="226" y="1194"/>
                  <a:pt x="223" y="1191"/>
                  <a:pt x="221" y="1189"/>
                </a:cubicBezTo>
                <a:cubicBezTo>
                  <a:pt x="221" y="1188"/>
                  <a:pt x="221" y="1188"/>
                  <a:pt x="221" y="1187"/>
                </a:cubicBezTo>
                <a:cubicBezTo>
                  <a:pt x="221" y="1187"/>
                  <a:pt x="221" y="1187"/>
                  <a:pt x="221" y="1186"/>
                </a:cubicBezTo>
                <a:cubicBezTo>
                  <a:pt x="224" y="1190"/>
                  <a:pt x="226" y="1194"/>
                  <a:pt x="229" y="1197"/>
                </a:cubicBezTo>
                <a:close/>
                <a:moveTo>
                  <a:pt x="243" y="1230"/>
                </a:moveTo>
                <a:cubicBezTo>
                  <a:pt x="243" y="1229"/>
                  <a:pt x="245" y="1232"/>
                  <a:pt x="248" y="1234"/>
                </a:cubicBezTo>
                <a:cubicBezTo>
                  <a:pt x="250" y="1237"/>
                  <a:pt x="253" y="1240"/>
                  <a:pt x="252" y="1240"/>
                </a:cubicBezTo>
                <a:cubicBezTo>
                  <a:pt x="246" y="1234"/>
                  <a:pt x="249" y="1236"/>
                  <a:pt x="243" y="1230"/>
                </a:cubicBezTo>
                <a:close/>
                <a:moveTo>
                  <a:pt x="231" y="1223"/>
                </a:moveTo>
                <a:cubicBezTo>
                  <a:pt x="227" y="1219"/>
                  <a:pt x="224" y="1216"/>
                  <a:pt x="222" y="1213"/>
                </a:cubicBezTo>
                <a:cubicBezTo>
                  <a:pt x="222" y="1213"/>
                  <a:pt x="222" y="1214"/>
                  <a:pt x="220" y="1212"/>
                </a:cubicBezTo>
                <a:cubicBezTo>
                  <a:pt x="216" y="1207"/>
                  <a:pt x="212" y="1201"/>
                  <a:pt x="207" y="1195"/>
                </a:cubicBezTo>
                <a:cubicBezTo>
                  <a:pt x="207" y="1196"/>
                  <a:pt x="208" y="1196"/>
                  <a:pt x="207" y="1194"/>
                </a:cubicBezTo>
                <a:cubicBezTo>
                  <a:pt x="213" y="1201"/>
                  <a:pt x="211" y="1198"/>
                  <a:pt x="212" y="1197"/>
                </a:cubicBezTo>
                <a:cubicBezTo>
                  <a:pt x="214" y="1200"/>
                  <a:pt x="215" y="1202"/>
                  <a:pt x="217" y="1203"/>
                </a:cubicBezTo>
                <a:cubicBezTo>
                  <a:pt x="217" y="1203"/>
                  <a:pt x="214" y="1199"/>
                  <a:pt x="212" y="1197"/>
                </a:cubicBezTo>
                <a:cubicBezTo>
                  <a:pt x="212" y="1197"/>
                  <a:pt x="213" y="1197"/>
                  <a:pt x="213" y="1198"/>
                </a:cubicBezTo>
                <a:cubicBezTo>
                  <a:pt x="209" y="1192"/>
                  <a:pt x="205" y="1185"/>
                  <a:pt x="202" y="1182"/>
                </a:cubicBezTo>
                <a:cubicBezTo>
                  <a:pt x="200" y="1178"/>
                  <a:pt x="199" y="1175"/>
                  <a:pt x="196" y="1171"/>
                </a:cubicBezTo>
                <a:cubicBezTo>
                  <a:pt x="195" y="1171"/>
                  <a:pt x="190" y="1163"/>
                  <a:pt x="187" y="1157"/>
                </a:cubicBezTo>
                <a:cubicBezTo>
                  <a:pt x="189" y="1160"/>
                  <a:pt x="190" y="1162"/>
                  <a:pt x="193" y="1165"/>
                </a:cubicBezTo>
                <a:cubicBezTo>
                  <a:pt x="192" y="1163"/>
                  <a:pt x="191" y="1161"/>
                  <a:pt x="192" y="1163"/>
                </a:cubicBezTo>
                <a:cubicBezTo>
                  <a:pt x="197" y="1170"/>
                  <a:pt x="200" y="1174"/>
                  <a:pt x="206" y="1181"/>
                </a:cubicBezTo>
                <a:cubicBezTo>
                  <a:pt x="203" y="1178"/>
                  <a:pt x="198" y="1172"/>
                  <a:pt x="197" y="1171"/>
                </a:cubicBezTo>
                <a:cubicBezTo>
                  <a:pt x="202" y="1177"/>
                  <a:pt x="204" y="1180"/>
                  <a:pt x="205" y="1182"/>
                </a:cubicBezTo>
                <a:cubicBezTo>
                  <a:pt x="207" y="1182"/>
                  <a:pt x="203" y="1178"/>
                  <a:pt x="207" y="1182"/>
                </a:cubicBezTo>
                <a:cubicBezTo>
                  <a:pt x="207" y="1183"/>
                  <a:pt x="213" y="1189"/>
                  <a:pt x="213" y="1191"/>
                </a:cubicBezTo>
                <a:cubicBezTo>
                  <a:pt x="212" y="1189"/>
                  <a:pt x="214" y="1190"/>
                  <a:pt x="214" y="1191"/>
                </a:cubicBezTo>
                <a:cubicBezTo>
                  <a:pt x="215" y="1192"/>
                  <a:pt x="216" y="1193"/>
                  <a:pt x="216" y="1194"/>
                </a:cubicBezTo>
                <a:cubicBezTo>
                  <a:pt x="216" y="1194"/>
                  <a:pt x="214" y="1191"/>
                  <a:pt x="214" y="1192"/>
                </a:cubicBezTo>
                <a:cubicBezTo>
                  <a:pt x="219" y="1199"/>
                  <a:pt x="219" y="1199"/>
                  <a:pt x="217" y="1198"/>
                </a:cubicBezTo>
                <a:cubicBezTo>
                  <a:pt x="219" y="1201"/>
                  <a:pt x="220" y="1202"/>
                  <a:pt x="220" y="1203"/>
                </a:cubicBezTo>
                <a:cubicBezTo>
                  <a:pt x="220" y="1203"/>
                  <a:pt x="220" y="1203"/>
                  <a:pt x="220" y="1203"/>
                </a:cubicBezTo>
                <a:cubicBezTo>
                  <a:pt x="221" y="1205"/>
                  <a:pt x="216" y="1199"/>
                  <a:pt x="215" y="1199"/>
                </a:cubicBezTo>
                <a:cubicBezTo>
                  <a:pt x="221" y="1206"/>
                  <a:pt x="225" y="1211"/>
                  <a:pt x="229" y="1214"/>
                </a:cubicBezTo>
                <a:cubicBezTo>
                  <a:pt x="230" y="1215"/>
                  <a:pt x="230" y="1216"/>
                  <a:pt x="231" y="1217"/>
                </a:cubicBezTo>
                <a:cubicBezTo>
                  <a:pt x="231" y="1216"/>
                  <a:pt x="230" y="1216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30" y="1215"/>
                  <a:pt x="230" y="1215"/>
                  <a:pt x="230" y="1215"/>
                </a:cubicBezTo>
                <a:cubicBezTo>
                  <a:pt x="229" y="1214"/>
                  <a:pt x="229" y="1213"/>
                  <a:pt x="228" y="1212"/>
                </a:cubicBezTo>
                <a:cubicBezTo>
                  <a:pt x="229" y="1213"/>
                  <a:pt x="230" y="1214"/>
                  <a:pt x="230" y="1215"/>
                </a:cubicBezTo>
                <a:cubicBezTo>
                  <a:pt x="231" y="1216"/>
                  <a:pt x="231" y="1217"/>
                  <a:pt x="232" y="1217"/>
                </a:cubicBezTo>
                <a:cubicBezTo>
                  <a:pt x="233" y="1219"/>
                  <a:pt x="234" y="1220"/>
                  <a:pt x="234" y="1221"/>
                </a:cubicBezTo>
                <a:cubicBezTo>
                  <a:pt x="234" y="1221"/>
                  <a:pt x="234" y="1221"/>
                  <a:pt x="232" y="1219"/>
                </a:cubicBezTo>
                <a:cubicBezTo>
                  <a:pt x="230" y="1217"/>
                  <a:pt x="229" y="1215"/>
                  <a:pt x="226" y="1212"/>
                </a:cubicBezTo>
                <a:cubicBezTo>
                  <a:pt x="226" y="1213"/>
                  <a:pt x="226" y="1213"/>
                  <a:pt x="225" y="1212"/>
                </a:cubicBezTo>
                <a:cubicBezTo>
                  <a:pt x="228" y="1216"/>
                  <a:pt x="228" y="1215"/>
                  <a:pt x="231" y="1218"/>
                </a:cubicBezTo>
                <a:cubicBezTo>
                  <a:pt x="231" y="1218"/>
                  <a:pt x="229" y="1216"/>
                  <a:pt x="228" y="1216"/>
                </a:cubicBezTo>
                <a:cubicBezTo>
                  <a:pt x="233" y="1221"/>
                  <a:pt x="233" y="1220"/>
                  <a:pt x="236" y="1224"/>
                </a:cubicBezTo>
                <a:cubicBezTo>
                  <a:pt x="236" y="1224"/>
                  <a:pt x="237" y="1224"/>
                  <a:pt x="237" y="1224"/>
                </a:cubicBezTo>
                <a:cubicBezTo>
                  <a:pt x="236" y="1225"/>
                  <a:pt x="236" y="1224"/>
                  <a:pt x="234" y="1223"/>
                </a:cubicBezTo>
                <a:cubicBezTo>
                  <a:pt x="231" y="1218"/>
                  <a:pt x="227" y="1215"/>
                  <a:pt x="224" y="1212"/>
                </a:cubicBezTo>
                <a:cubicBezTo>
                  <a:pt x="223" y="1211"/>
                  <a:pt x="221" y="1209"/>
                  <a:pt x="221" y="1209"/>
                </a:cubicBezTo>
                <a:cubicBezTo>
                  <a:pt x="222" y="1210"/>
                  <a:pt x="222" y="1211"/>
                  <a:pt x="223" y="1212"/>
                </a:cubicBezTo>
                <a:cubicBezTo>
                  <a:pt x="221" y="1209"/>
                  <a:pt x="218" y="1207"/>
                  <a:pt x="217" y="1205"/>
                </a:cubicBezTo>
                <a:cubicBezTo>
                  <a:pt x="218" y="1207"/>
                  <a:pt x="221" y="1210"/>
                  <a:pt x="224" y="1213"/>
                </a:cubicBezTo>
                <a:cubicBezTo>
                  <a:pt x="224" y="1215"/>
                  <a:pt x="225" y="1216"/>
                  <a:pt x="226" y="1218"/>
                </a:cubicBezTo>
                <a:cubicBezTo>
                  <a:pt x="227" y="1218"/>
                  <a:pt x="226" y="1217"/>
                  <a:pt x="225" y="1215"/>
                </a:cubicBezTo>
                <a:cubicBezTo>
                  <a:pt x="226" y="1216"/>
                  <a:pt x="226" y="1216"/>
                  <a:pt x="227" y="1217"/>
                </a:cubicBezTo>
                <a:cubicBezTo>
                  <a:pt x="229" y="1219"/>
                  <a:pt x="227" y="1215"/>
                  <a:pt x="229" y="1218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4" y="1224"/>
                  <a:pt x="231" y="1222"/>
                  <a:pt x="229" y="1219"/>
                </a:cubicBezTo>
                <a:cubicBezTo>
                  <a:pt x="232" y="1223"/>
                  <a:pt x="234" y="1224"/>
                  <a:pt x="237" y="1228"/>
                </a:cubicBezTo>
                <a:cubicBezTo>
                  <a:pt x="239" y="1230"/>
                  <a:pt x="243" y="1233"/>
                  <a:pt x="242" y="1233"/>
                </a:cubicBezTo>
                <a:cubicBezTo>
                  <a:pt x="240" y="1232"/>
                  <a:pt x="238" y="1231"/>
                  <a:pt x="236" y="1228"/>
                </a:cubicBezTo>
                <a:cubicBezTo>
                  <a:pt x="235" y="1228"/>
                  <a:pt x="236" y="1228"/>
                  <a:pt x="237" y="1229"/>
                </a:cubicBezTo>
                <a:cubicBezTo>
                  <a:pt x="230" y="1221"/>
                  <a:pt x="235" y="1228"/>
                  <a:pt x="231" y="1223"/>
                </a:cubicBezTo>
                <a:close/>
                <a:moveTo>
                  <a:pt x="206" y="1204"/>
                </a:moveTo>
                <a:cubicBezTo>
                  <a:pt x="207" y="1205"/>
                  <a:pt x="208" y="1207"/>
                  <a:pt x="210" y="1209"/>
                </a:cubicBezTo>
                <a:cubicBezTo>
                  <a:pt x="209" y="1208"/>
                  <a:pt x="208" y="1207"/>
                  <a:pt x="206" y="1205"/>
                </a:cubicBezTo>
                <a:cubicBezTo>
                  <a:pt x="205" y="1204"/>
                  <a:pt x="204" y="1203"/>
                  <a:pt x="205" y="1204"/>
                </a:cubicBezTo>
                <a:cubicBezTo>
                  <a:pt x="209" y="1210"/>
                  <a:pt x="207" y="1206"/>
                  <a:pt x="210" y="1210"/>
                </a:cubicBezTo>
                <a:cubicBezTo>
                  <a:pt x="210" y="1211"/>
                  <a:pt x="212" y="1213"/>
                  <a:pt x="214" y="1215"/>
                </a:cubicBezTo>
                <a:cubicBezTo>
                  <a:pt x="214" y="1215"/>
                  <a:pt x="215" y="1216"/>
                  <a:pt x="216" y="1217"/>
                </a:cubicBezTo>
                <a:cubicBezTo>
                  <a:pt x="217" y="1219"/>
                  <a:pt x="218" y="1220"/>
                  <a:pt x="219" y="1221"/>
                </a:cubicBezTo>
                <a:cubicBezTo>
                  <a:pt x="215" y="1217"/>
                  <a:pt x="212" y="1213"/>
                  <a:pt x="209" y="1210"/>
                </a:cubicBezTo>
                <a:cubicBezTo>
                  <a:pt x="208" y="1208"/>
                  <a:pt x="198" y="1198"/>
                  <a:pt x="203" y="1202"/>
                </a:cubicBezTo>
                <a:cubicBezTo>
                  <a:pt x="199" y="1198"/>
                  <a:pt x="195" y="1193"/>
                  <a:pt x="196" y="1193"/>
                </a:cubicBezTo>
                <a:cubicBezTo>
                  <a:pt x="198" y="1196"/>
                  <a:pt x="199" y="1197"/>
                  <a:pt x="203" y="1201"/>
                </a:cubicBezTo>
                <a:cubicBezTo>
                  <a:pt x="203" y="1201"/>
                  <a:pt x="205" y="1203"/>
                  <a:pt x="206" y="1204"/>
                </a:cubicBezTo>
                <a:close/>
                <a:moveTo>
                  <a:pt x="228" y="1231"/>
                </a:moveTo>
                <a:cubicBezTo>
                  <a:pt x="228" y="1232"/>
                  <a:pt x="229" y="1232"/>
                  <a:pt x="229" y="1232"/>
                </a:cubicBezTo>
                <a:cubicBezTo>
                  <a:pt x="229" y="1232"/>
                  <a:pt x="228" y="1231"/>
                  <a:pt x="228" y="1231"/>
                </a:cubicBezTo>
                <a:cubicBezTo>
                  <a:pt x="228" y="1231"/>
                  <a:pt x="228" y="1231"/>
                  <a:pt x="228" y="1231"/>
                </a:cubicBezTo>
                <a:close/>
                <a:moveTo>
                  <a:pt x="278" y="1298"/>
                </a:moveTo>
                <a:cubicBezTo>
                  <a:pt x="273" y="1294"/>
                  <a:pt x="265" y="1287"/>
                  <a:pt x="256" y="1280"/>
                </a:cubicBezTo>
                <a:cubicBezTo>
                  <a:pt x="258" y="1281"/>
                  <a:pt x="257" y="1280"/>
                  <a:pt x="257" y="1279"/>
                </a:cubicBezTo>
                <a:cubicBezTo>
                  <a:pt x="254" y="1278"/>
                  <a:pt x="251" y="1275"/>
                  <a:pt x="250" y="1273"/>
                </a:cubicBezTo>
                <a:cubicBezTo>
                  <a:pt x="248" y="1271"/>
                  <a:pt x="242" y="1266"/>
                  <a:pt x="237" y="1261"/>
                </a:cubicBezTo>
                <a:cubicBezTo>
                  <a:pt x="235" y="1258"/>
                  <a:pt x="233" y="1256"/>
                  <a:pt x="232" y="1254"/>
                </a:cubicBezTo>
                <a:cubicBezTo>
                  <a:pt x="233" y="1254"/>
                  <a:pt x="233" y="1255"/>
                  <a:pt x="234" y="1256"/>
                </a:cubicBezTo>
                <a:cubicBezTo>
                  <a:pt x="234" y="1256"/>
                  <a:pt x="234" y="1256"/>
                  <a:pt x="234" y="1256"/>
                </a:cubicBezTo>
                <a:cubicBezTo>
                  <a:pt x="236" y="1258"/>
                  <a:pt x="240" y="1264"/>
                  <a:pt x="240" y="1264"/>
                </a:cubicBezTo>
                <a:cubicBezTo>
                  <a:pt x="240" y="1263"/>
                  <a:pt x="237" y="1259"/>
                  <a:pt x="236" y="1257"/>
                </a:cubicBezTo>
                <a:cubicBezTo>
                  <a:pt x="239" y="1261"/>
                  <a:pt x="242" y="1263"/>
                  <a:pt x="244" y="1266"/>
                </a:cubicBezTo>
                <a:cubicBezTo>
                  <a:pt x="244" y="1267"/>
                  <a:pt x="242" y="1265"/>
                  <a:pt x="240" y="1263"/>
                </a:cubicBezTo>
                <a:cubicBezTo>
                  <a:pt x="240" y="1263"/>
                  <a:pt x="241" y="1264"/>
                  <a:pt x="241" y="1264"/>
                </a:cubicBezTo>
                <a:cubicBezTo>
                  <a:pt x="245" y="1267"/>
                  <a:pt x="259" y="1280"/>
                  <a:pt x="263" y="1284"/>
                </a:cubicBezTo>
                <a:cubicBezTo>
                  <a:pt x="270" y="1289"/>
                  <a:pt x="276" y="1296"/>
                  <a:pt x="285" y="1303"/>
                </a:cubicBezTo>
                <a:cubicBezTo>
                  <a:pt x="284" y="1303"/>
                  <a:pt x="281" y="1300"/>
                  <a:pt x="280" y="1300"/>
                </a:cubicBezTo>
                <a:cubicBezTo>
                  <a:pt x="280" y="1299"/>
                  <a:pt x="275" y="1295"/>
                  <a:pt x="272" y="1293"/>
                </a:cubicBezTo>
                <a:cubicBezTo>
                  <a:pt x="273" y="1294"/>
                  <a:pt x="275" y="1296"/>
                  <a:pt x="278" y="1298"/>
                </a:cubicBezTo>
                <a:close/>
                <a:moveTo>
                  <a:pt x="261" y="1287"/>
                </a:moveTo>
                <a:cubicBezTo>
                  <a:pt x="256" y="1283"/>
                  <a:pt x="252" y="1279"/>
                  <a:pt x="252" y="1278"/>
                </a:cubicBezTo>
                <a:cubicBezTo>
                  <a:pt x="255" y="1281"/>
                  <a:pt x="257" y="1282"/>
                  <a:pt x="262" y="1286"/>
                </a:cubicBezTo>
                <a:cubicBezTo>
                  <a:pt x="259" y="1284"/>
                  <a:pt x="262" y="1286"/>
                  <a:pt x="261" y="1287"/>
                </a:cubicBezTo>
                <a:close/>
                <a:moveTo>
                  <a:pt x="251" y="1276"/>
                </a:moveTo>
                <a:cubicBezTo>
                  <a:pt x="251" y="1276"/>
                  <a:pt x="251" y="1276"/>
                  <a:pt x="251" y="1276"/>
                </a:cubicBezTo>
                <a:cubicBezTo>
                  <a:pt x="246" y="1272"/>
                  <a:pt x="246" y="1271"/>
                  <a:pt x="251" y="1276"/>
                </a:cubicBezTo>
                <a:close/>
                <a:moveTo>
                  <a:pt x="230" y="1234"/>
                </a:moveTo>
                <a:cubicBezTo>
                  <a:pt x="230" y="1234"/>
                  <a:pt x="230" y="1234"/>
                  <a:pt x="230" y="1234"/>
                </a:cubicBezTo>
                <a:cubicBezTo>
                  <a:pt x="230" y="1234"/>
                  <a:pt x="230" y="1234"/>
                  <a:pt x="230" y="1235"/>
                </a:cubicBezTo>
                <a:cubicBezTo>
                  <a:pt x="230" y="1234"/>
                  <a:pt x="230" y="1234"/>
                  <a:pt x="230" y="1234"/>
                </a:cubicBezTo>
                <a:close/>
                <a:moveTo>
                  <a:pt x="229" y="1251"/>
                </a:moveTo>
                <a:cubicBezTo>
                  <a:pt x="229" y="1252"/>
                  <a:pt x="230" y="1253"/>
                  <a:pt x="230" y="1253"/>
                </a:cubicBezTo>
                <a:cubicBezTo>
                  <a:pt x="228" y="1250"/>
                  <a:pt x="225" y="1247"/>
                  <a:pt x="223" y="1245"/>
                </a:cubicBezTo>
                <a:cubicBezTo>
                  <a:pt x="224" y="1245"/>
                  <a:pt x="224" y="1246"/>
                  <a:pt x="224" y="1246"/>
                </a:cubicBezTo>
                <a:cubicBezTo>
                  <a:pt x="226" y="1248"/>
                  <a:pt x="227" y="1249"/>
                  <a:pt x="229" y="1251"/>
                </a:cubicBezTo>
                <a:close/>
                <a:moveTo>
                  <a:pt x="238" y="1243"/>
                </a:moveTo>
                <a:cubicBezTo>
                  <a:pt x="237" y="1242"/>
                  <a:pt x="236" y="1241"/>
                  <a:pt x="235" y="1240"/>
                </a:cubicBezTo>
                <a:cubicBezTo>
                  <a:pt x="236" y="1240"/>
                  <a:pt x="237" y="1242"/>
                  <a:pt x="237" y="1241"/>
                </a:cubicBezTo>
                <a:cubicBezTo>
                  <a:pt x="237" y="1241"/>
                  <a:pt x="237" y="1241"/>
                  <a:pt x="237" y="1241"/>
                </a:cubicBezTo>
                <a:cubicBezTo>
                  <a:pt x="239" y="1243"/>
                  <a:pt x="240" y="1244"/>
                  <a:pt x="246" y="1249"/>
                </a:cubicBezTo>
                <a:cubicBezTo>
                  <a:pt x="246" y="1249"/>
                  <a:pt x="247" y="1251"/>
                  <a:pt x="247" y="1251"/>
                </a:cubicBezTo>
                <a:cubicBezTo>
                  <a:pt x="244" y="1248"/>
                  <a:pt x="241" y="1246"/>
                  <a:pt x="238" y="1243"/>
                </a:cubicBezTo>
                <a:close/>
                <a:moveTo>
                  <a:pt x="234" y="1238"/>
                </a:moveTo>
                <a:cubicBezTo>
                  <a:pt x="234" y="1238"/>
                  <a:pt x="234" y="1238"/>
                  <a:pt x="234" y="1238"/>
                </a:cubicBezTo>
                <a:cubicBezTo>
                  <a:pt x="234" y="1238"/>
                  <a:pt x="235" y="1239"/>
                  <a:pt x="235" y="1239"/>
                </a:cubicBezTo>
                <a:cubicBezTo>
                  <a:pt x="235" y="1239"/>
                  <a:pt x="235" y="1239"/>
                  <a:pt x="234" y="1238"/>
                </a:cubicBezTo>
                <a:close/>
                <a:moveTo>
                  <a:pt x="233" y="1237"/>
                </a:moveTo>
                <a:cubicBezTo>
                  <a:pt x="233" y="1237"/>
                  <a:pt x="233" y="1237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2" y="1236"/>
                  <a:pt x="232" y="1236"/>
                  <a:pt x="231" y="1235"/>
                </a:cubicBezTo>
                <a:cubicBezTo>
                  <a:pt x="232" y="1236"/>
                  <a:pt x="232" y="1236"/>
                  <a:pt x="233" y="1237"/>
                </a:cubicBezTo>
                <a:cubicBezTo>
                  <a:pt x="233" y="1237"/>
                  <a:pt x="233" y="1237"/>
                  <a:pt x="233" y="1237"/>
                </a:cubicBezTo>
                <a:cubicBezTo>
                  <a:pt x="234" y="1238"/>
                  <a:pt x="234" y="1239"/>
                  <a:pt x="235" y="1239"/>
                </a:cubicBezTo>
                <a:cubicBezTo>
                  <a:pt x="234" y="1238"/>
                  <a:pt x="232" y="1237"/>
                  <a:pt x="231" y="1236"/>
                </a:cubicBezTo>
                <a:cubicBezTo>
                  <a:pt x="231" y="1236"/>
                  <a:pt x="231" y="1235"/>
                  <a:pt x="230" y="1234"/>
                </a:cubicBezTo>
                <a:cubicBezTo>
                  <a:pt x="231" y="1234"/>
                  <a:pt x="232" y="1235"/>
                  <a:pt x="235" y="1238"/>
                </a:cubicBezTo>
                <a:cubicBezTo>
                  <a:pt x="235" y="1238"/>
                  <a:pt x="234" y="1238"/>
                  <a:pt x="233" y="1237"/>
                </a:cubicBezTo>
                <a:close/>
                <a:moveTo>
                  <a:pt x="227" y="1231"/>
                </a:moveTo>
                <a:cubicBezTo>
                  <a:pt x="227" y="1231"/>
                  <a:pt x="226" y="1231"/>
                  <a:pt x="226" y="1230"/>
                </a:cubicBezTo>
                <a:cubicBezTo>
                  <a:pt x="226" y="1230"/>
                  <a:pt x="225" y="1229"/>
                  <a:pt x="225" y="1229"/>
                </a:cubicBezTo>
                <a:cubicBezTo>
                  <a:pt x="225" y="1229"/>
                  <a:pt x="225" y="1229"/>
                  <a:pt x="225" y="1229"/>
                </a:cubicBezTo>
                <a:cubicBezTo>
                  <a:pt x="226" y="1230"/>
                  <a:pt x="226" y="1231"/>
                  <a:pt x="227" y="1231"/>
                </a:cubicBezTo>
                <a:close/>
                <a:moveTo>
                  <a:pt x="190" y="1209"/>
                </a:moveTo>
                <a:cubicBezTo>
                  <a:pt x="189" y="1209"/>
                  <a:pt x="189" y="1209"/>
                  <a:pt x="189" y="1209"/>
                </a:cubicBezTo>
                <a:cubicBezTo>
                  <a:pt x="189" y="1208"/>
                  <a:pt x="188" y="1208"/>
                  <a:pt x="188" y="1207"/>
                </a:cubicBezTo>
                <a:cubicBezTo>
                  <a:pt x="188" y="1207"/>
                  <a:pt x="188" y="1207"/>
                  <a:pt x="188" y="1207"/>
                </a:cubicBezTo>
                <a:cubicBezTo>
                  <a:pt x="189" y="1207"/>
                  <a:pt x="189" y="1208"/>
                  <a:pt x="189" y="1208"/>
                </a:cubicBezTo>
                <a:cubicBezTo>
                  <a:pt x="190" y="1209"/>
                  <a:pt x="190" y="1210"/>
                  <a:pt x="190" y="1209"/>
                </a:cubicBezTo>
                <a:close/>
                <a:moveTo>
                  <a:pt x="131" y="1129"/>
                </a:moveTo>
                <a:cubicBezTo>
                  <a:pt x="130" y="1128"/>
                  <a:pt x="128" y="1126"/>
                  <a:pt x="127" y="1123"/>
                </a:cubicBezTo>
                <a:cubicBezTo>
                  <a:pt x="128" y="1125"/>
                  <a:pt x="129" y="1126"/>
                  <a:pt x="130" y="1128"/>
                </a:cubicBezTo>
                <a:cubicBezTo>
                  <a:pt x="130" y="1128"/>
                  <a:pt x="130" y="1128"/>
                  <a:pt x="131" y="1129"/>
                </a:cubicBezTo>
                <a:close/>
                <a:moveTo>
                  <a:pt x="72" y="1000"/>
                </a:moveTo>
                <a:cubicBezTo>
                  <a:pt x="72" y="1000"/>
                  <a:pt x="72" y="999"/>
                  <a:pt x="72" y="998"/>
                </a:cubicBezTo>
                <a:cubicBezTo>
                  <a:pt x="73" y="999"/>
                  <a:pt x="73" y="1001"/>
                  <a:pt x="74" y="1002"/>
                </a:cubicBezTo>
                <a:cubicBezTo>
                  <a:pt x="74" y="1003"/>
                  <a:pt x="74" y="1003"/>
                  <a:pt x="74" y="1004"/>
                </a:cubicBezTo>
                <a:cubicBezTo>
                  <a:pt x="74" y="1003"/>
                  <a:pt x="73" y="1002"/>
                  <a:pt x="72" y="1000"/>
                </a:cubicBezTo>
                <a:close/>
                <a:moveTo>
                  <a:pt x="49" y="942"/>
                </a:move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ubicBezTo>
                  <a:pt x="49" y="942"/>
                  <a:pt x="49" y="942"/>
                  <a:pt x="49" y="942"/>
                </a:cubicBezTo>
                <a:close/>
                <a:moveTo>
                  <a:pt x="49" y="908"/>
                </a:moveTo>
                <a:cubicBezTo>
                  <a:pt x="49" y="908"/>
                  <a:pt x="48" y="908"/>
                  <a:pt x="48" y="908"/>
                </a:cubicBezTo>
                <a:cubicBezTo>
                  <a:pt x="49" y="908"/>
                  <a:pt x="50" y="911"/>
                  <a:pt x="50" y="915"/>
                </a:cubicBezTo>
                <a:cubicBezTo>
                  <a:pt x="50" y="913"/>
                  <a:pt x="49" y="911"/>
                  <a:pt x="49" y="908"/>
                </a:cubicBezTo>
                <a:close/>
                <a:moveTo>
                  <a:pt x="78" y="529"/>
                </a:moveTo>
                <a:cubicBezTo>
                  <a:pt x="75" y="537"/>
                  <a:pt x="75" y="537"/>
                  <a:pt x="75" y="537"/>
                </a:cubicBezTo>
                <a:cubicBezTo>
                  <a:pt x="75" y="536"/>
                  <a:pt x="78" y="530"/>
                  <a:pt x="78" y="525"/>
                </a:cubicBezTo>
                <a:cubicBezTo>
                  <a:pt x="78" y="527"/>
                  <a:pt x="79" y="527"/>
                  <a:pt x="78" y="529"/>
                </a:cubicBezTo>
                <a:close/>
                <a:moveTo>
                  <a:pt x="79" y="524"/>
                </a:moveTo>
                <a:cubicBezTo>
                  <a:pt x="80" y="520"/>
                  <a:pt x="81" y="520"/>
                  <a:pt x="82" y="515"/>
                </a:cubicBezTo>
                <a:cubicBezTo>
                  <a:pt x="82" y="517"/>
                  <a:pt x="81" y="519"/>
                  <a:pt x="80" y="524"/>
                </a:cubicBezTo>
                <a:lnTo>
                  <a:pt x="79" y="524"/>
                </a:lnTo>
                <a:close/>
                <a:moveTo>
                  <a:pt x="239" y="1217"/>
                </a:moveTo>
                <a:cubicBezTo>
                  <a:pt x="237" y="1215"/>
                  <a:pt x="235" y="1212"/>
                  <a:pt x="233" y="1210"/>
                </a:cubicBezTo>
                <a:cubicBezTo>
                  <a:pt x="232" y="1209"/>
                  <a:pt x="232" y="1208"/>
                  <a:pt x="231" y="1207"/>
                </a:cubicBezTo>
                <a:cubicBezTo>
                  <a:pt x="233" y="1209"/>
                  <a:pt x="235" y="1211"/>
                  <a:pt x="237" y="1213"/>
                </a:cubicBezTo>
                <a:cubicBezTo>
                  <a:pt x="233" y="1209"/>
                  <a:pt x="243" y="1220"/>
                  <a:pt x="239" y="1217"/>
                </a:cubicBezTo>
                <a:close/>
                <a:moveTo>
                  <a:pt x="221" y="1204"/>
                </a:moveTo>
                <a:cubicBezTo>
                  <a:pt x="221" y="1205"/>
                  <a:pt x="222" y="1205"/>
                  <a:pt x="222" y="1206"/>
                </a:cubicBezTo>
                <a:cubicBezTo>
                  <a:pt x="222" y="1206"/>
                  <a:pt x="221" y="1204"/>
                  <a:pt x="221" y="1204"/>
                </a:cubicBezTo>
                <a:cubicBezTo>
                  <a:pt x="223" y="1205"/>
                  <a:pt x="225" y="1208"/>
                  <a:pt x="226" y="1210"/>
                </a:cubicBezTo>
                <a:cubicBezTo>
                  <a:pt x="225" y="1208"/>
                  <a:pt x="226" y="1210"/>
                  <a:pt x="228" y="1213"/>
                </a:cubicBezTo>
                <a:cubicBezTo>
                  <a:pt x="226" y="1210"/>
                  <a:pt x="224" y="1209"/>
                  <a:pt x="221" y="1205"/>
                </a:cubicBezTo>
                <a:cubicBezTo>
                  <a:pt x="221" y="1204"/>
                  <a:pt x="221" y="1205"/>
                  <a:pt x="221" y="1204"/>
                </a:cubicBezTo>
                <a:close/>
                <a:moveTo>
                  <a:pt x="215" y="1191"/>
                </a:moveTo>
                <a:cubicBezTo>
                  <a:pt x="215" y="1191"/>
                  <a:pt x="215" y="1190"/>
                  <a:pt x="214" y="1190"/>
                </a:cubicBezTo>
                <a:cubicBezTo>
                  <a:pt x="214" y="1190"/>
                  <a:pt x="214" y="1189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8"/>
                  <a:pt x="213" y="1188"/>
                  <a:pt x="213" y="1188"/>
                </a:cubicBezTo>
                <a:cubicBezTo>
                  <a:pt x="213" y="1187"/>
                  <a:pt x="212" y="1187"/>
                  <a:pt x="212" y="1187"/>
                </a:cubicBezTo>
                <a:cubicBezTo>
                  <a:pt x="212" y="1187"/>
                  <a:pt x="213" y="1187"/>
                  <a:pt x="213" y="1188"/>
                </a:cubicBezTo>
                <a:cubicBezTo>
                  <a:pt x="215" y="1190"/>
                  <a:pt x="217" y="1192"/>
                  <a:pt x="218" y="1194"/>
                </a:cubicBezTo>
                <a:cubicBezTo>
                  <a:pt x="217" y="1193"/>
                  <a:pt x="216" y="1192"/>
                  <a:pt x="215" y="1191"/>
                </a:cubicBezTo>
                <a:cubicBezTo>
                  <a:pt x="216" y="1192"/>
                  <a:pt x="216" y="1192"/>
                  <a:pt x="215" y="1191"/>
                </a:cubicBezTo>
                <a:close/>
                <a:moveTo>
                  <a:pt x="202" y="1175"/>
                </a:moveTo>
                <a:cubicBezTo>
                  <a:pt x="200" y="1172"/>
                  <a:pt x="199" y="1171"/>
                  <a:pt x="196" y="1167"/>
                </a:cubicBezTo>
                <a:cubicBezTo>
                  <a:pt x="196" y="1167"/>
                  <a:pt x="199" y="1170"/>
                  <a:pt x="200" y="1172"/>
                </a:cubicBezTo>
                <a:cubicBezTo>
                  <a:pt x="201" y="1173"/>
                  <a:pt x="201" y="1173"/>
                  <a:pt x="202" y="1174"/>
                </a:cubicBezTo>
                <a:cubicBezTo>
                  <a:pt x="201" y="1174"/>
                  <a:pt x="201" y="1174"/>
                  <a:pt x="202" y="1175"/>
                </a:cubicBezTo>
                <a:close/>
                <a:moveTo>
                  <a:pt x="186" y="1154"/>
                </a:moveTo>
                <a:cubicBezTo>
                  <a:pt x="186" y="1153"/>
                  <a:pt x="185" y="1152"/>
                  <a:pt x="185" y="1152"/>
                </a:cubicBezTo>
                <a:cubicBezTo>
                  <a:pt x="184" y="1150"/>
                  <a:pt x="183" y="1148"/>
                  <a:pt x="182" y="1146"/>
                </a:cubicBezTo>
                <a:cubicBezTo>
                  <a:pt x="184" y="1149"/>
                  <a:pt x="186" y="1151"/>
                  <a:pt x="187" y="1153"/>
                </a:cubicBezTo>
                <a:cubicBezTo>
                  <a:pt x="186" y="1152"/>
                  <a:pt x="191" y="1158"/>
                  <a:pt x="196" y="1166"/>
                </a:cubicBezTo>
                <a:cubicBezTo>
                  <a:pt x="196" y="1166"/>
                  <a:pt x="197" y="1167"/>
                  <a:pt x="197" y="1167"/>
                </a:cubicBezTo>
                <a:cubicBezTo>
                  <a:pt x="197" y="1167"/>
                  <a:pt x="197" y="1167"/>
                  <a:pt x="197" y="1168"/>
                </a:cubicBezTo>
                <a:cubicBezTo>
                  <a:pt x="194" y="1164"/>
                  <a:pt x="194" y="1163"/>
                  <a:pt x="192" y="1161"/>
                </a:cubicBezTo>
                <a:cubicBezTo>
                  <a:pt x="192" y="1162"/>
                  <a:pt x="188" y="1156"/>
                  <a:pt x="186" y="1154"/>
                </a:cubicBezTo>
                <a:close/>
                <a:moveTo>
                  <a:pt x="125" y="1119"/>
                </a:moveTo>
                <a:cubicBezTo>
                  <a:pt x="125" y="1118"/>
                  <a:pt x="125" y="1118"/>
                  <a:pt x="126" y="1118"/>
                </a:cubicBezTo>
                <a:cubicBezTo>
                  <a:pt x="127" y="1121"/>
                  <a:pt x="128" y="1122"/>
                  <a:pt x="128" y="1124"/>
                </a:cubicBezTo>
                <a:cubicBezTo>
                  <a:pt x="127" y="1122"/>
                  <a:pt x="126" y="1121"/>
                  <a:pt x="125" y="1119"/>
                </a:cubicBezTo>
                <a:close/>
                <a:moveTo>
                  <a:pt x="62" y="973"/>
                </a:moveTo>
                <a:cubicBezTo>
                  <a:pt x="61" y="972"/>
                  <a:pt x="61" y="971"/>
                  <a:pt x="60" y="969"/>
                </a:cubicBezTo>
                <a:cubicBezTo>
                  <a:pt x="60" y="969"/>
                  <a:pt x="60" y="969"/>
                  <a:pt x="60" y="969"/>
                </a:cubicBezTo>
                <a:cubicBezTo>
                  <a:pt x="61" y="972"/>
                  <a:pt x="61" y="971"/>
                  <a:pt x="61" y="969"/>
                </a:cubicBezTo>
                <a:cubicBezTo>
                  <a:pt x="61" y="970"/>
                  <a:pt x="62" y="971"/>
                  <a:pt x="62" y="971"/>
                </a:cubicBezTo>
                <a:cubicBezTo>
                  <a:pt x="62" y="972"/>
                  <a:pt x="62" y="972"/>
                  <a:pt x="62" y="973"/>
                </a:cubicBezTo>
                <a:cubicBezTo>
                  <a:pt x="62" y="973"/>
                  <a:pt x="62" y="973"/>
                  <a:pt x="62" y="973"/>
                </a:cubicBezTo>
                <a:close/>
                <a:moveTo>
                  <a:pt x="192" y="1144"/>
                </a:moveTo>
                <a:cubicBezTo>
                  <a:pt x="192" y="1144"/>
                  <a:pt x="191" y="1144"/>
                  <a:pt x="191" y="1144"/>
                </a:cubicBezTo>
                <a:cubicBezTo>
                  <a:pt x="191" y="1143"/>
                  <a:pt x="190" y="1143"/>
                  <a:pt x="190" y="1143"/>
                </a:cubicBezTo>
                <a:cubicBezTo>
                  <a:pt x="189" y="1141"/>
                  <a:pt x="188" y="1140"/>
                  <a:pt x="188" y="1139"/>
                </a:cubicBezTo>
                <a:cubicBezTo>
                  <a:pt x="189" y="1141"/>
                  <a:pt x="190" y="1142"/>
                  <a:pt x="192" y="1144"/>
                </a:cubicBezTo>
                <a:close/>
                <a:moveTo>
                  <a:pt x="213" y="1187"/>
                </a:moveTo>
                <a:cubicBezTo>
                  <a:pt x="212" y="1187"/>
                  <a:pt x="212" y="1186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1" y="1185"/>
                  <a:pt x="211" y="1185"/>
                  <a:pt x="211" y="1185"/>
                </a:cubicBezTo>
                <a:cubicBezTo>
                  <a:pt x="210" y="1184"/>
                  <a:pt x="210" y="1183"/>
                  <a:pt x="210" y="1183"/>
                </a:cubicBezTo>
                <a:cubicBezTo>
                  <a:pt x="210" y="1184"/>
                  <a:pt x="211" y="1184"/>
                  <a:pt x="212" y="1185"/>
                </a:cubicBezTo>
                <a:cubicBezTo>
                  <a:pt x="212" y="1185"/>
                  <a:pt x="212" y="1186"/>
                  <a:pt x="213" y="1187"/>
                </a:cubicBezTo>
                <a:close/>
                <a:moveTo>
                  <a:pt x="207" y="1180"/>
                </a:moveTo>
                <a:cubicBezTo>
                  <a:pt x="207" y="1179"/>
                  <a:pt x="207" y="1179"/>
                  <a:pt x="207" y="1179"/>
                </a:cubicBezTo>
                <a:cubicBezTo>
                  <a:pt x="208" y="1180"/>
                  <a:pt x="208" y="1180"/>
                  <a:pt x="207" y="1180"/>
                </a:cubicBezTo>
                <a:close/>
                <a:moveTo>
                  <a:pt x="150" y="1130"/>
                </a:moveTo>
                <a:cubicBezTo>
                  <a:pt x="149" y="1128"/>
                  <a:pt x="148" y="1126"/>
                  <a:pt x="149" y="1127"/>
                </a:cubicBezTo>
                <a:cubicBezTo>
                  <a:pt x="150" y="1129"/>
                  <a:pt x="151" y="1132"/>
                  <a:pt x="153" y="1134"/>
                </a:cubicBezTo>
                <a:cubicBezTo>
                  <a:pt x="152" y="1133"/>
                  <a:pt x="151" y="1131"/>
                  <a:pt x="150" y="1130"/>
                </a:cubicBezTo>
                <a:close/>
                <a:moveTo>
                  <a:pt x="145" y="1123"/>
                </a:moveTo>
                <a:cubicBezTo>
                  <a:pt x="144" y="1122"/>
                  <a:pt x="143" y="1120"/>
                  <a:pt x="143" y="1120"/>
                </a:cubicBezTo>
                <a:cubicBezTo>
                  <a:pt x="144" y="1120"/>
                  <a:pt x="144" y="1121"/>
                  <a:pt x="145" y="1122"/>
                </a:cubicBezTo>
                <a:cubicBezTo>
                  <a:pt x="145" y="1123"/>
                  <a:pt x="145" y="1123"/>
                  <a:pt x="145" y="1123"/>
                </a:cubicBezTo>
                <a:close/>
                <a:moveTo>
                  <a:pt x="188" y="1144"/>
                </a:moveTo>
                <a:cubicBezTo>
                  <a:pt x="187" y="1143"/>
                  <a:pt x="186" y="1142"/>
                  <a:pt x="186" y="1140"/>
                </a:cubicBezTo>
                <a:cubicBezTo>
                  <a:pt x="186" y="1142"/>
                  <a:pt x="187" y="1143"/>
                  <a:pt x="188" y="1144"/>
                </a:cubicBezTo>
                <a:cubicBezTo>
                  <a:pt x="188" y="1144"/>
                  <a:pt x="189" y="1145"/>
                  <a:pt x="189" y="1145"/>
                </a:cubicBezTo>
                <a:cubicBezTo>
                  <a:pt x="189" y="1145"/>
                  <a:pt x="188" y="1145"/>
                  <a:pt x="188" y="1144"/>
                </a:cubicBezTo>
                <a:close/>
                <a:moveTo>
                  <a:pt x="185" y="1142"/>
                </a:moveTo>
                <a:cubicBezTo>
                  <a:pt x="186" y="1142"/>
                  <a:pt x="186" y="1143"/>
                  <a:pt x="187" y="1144"/>
                </a:cubicBezTo>
                <a:cubicBezTo>
                  <a:pt x="187" y="1145"/>
                  <a:pt x="188" y="1146"/>
                  <a:pt x="187" y="1145"/>
                </a:cubicBezTo>
                <a:cubicBezTo>
                  <a:pt x="187" y="1145"/>
                  <a:pt x="188" y="1147"/>
                  <a:pt x="189" y="1148"/>
                </a:cubicBezTo>
                <a:cubicBezTo>
                  <a:pt x="189" y="1148"/>
                  <a:pt x="189" y="1148"/>
                  <a:pt x="188" y="1147"/>
                </a:cubicBezTo>
                <a:cubicBezTo>
                  <a:pt x="188" y="1147"/>
                  <a:pt x="188" y="1146"/>
                  <a:pt x="187" y="1146"/>
                </a:cubicBezTo>
                <a:cubicBezTo>
                  <a:pt x="188" y="1146"/>
                  <a:pt x="188" y="1146"/>
                  <a:pt x="188" y="1147"/>
                </a:cubicBezTo>
                <a:cubicBezTo>
                  <a:pt x="188" y="1146"/>
                  <a:pt x="187" y="1146"/>
                  <a:pt x="187" y="1146"/>
                </a:cubicBezTo>
                <a:cubicBezTo>
                  <a:pt x="187" y="1145"/>
                  <a:pt x="187" y="1145"/>
                  <a:pt x="187" y="1145"/>
                </a:cubicBezTo>
                <a:cubicBezTo>
                  <a:pt x="186" y="1143"/>
                  <a:pt x="183" y="1138"/>
                  <a:pt x="183" y="1138"/>
                </a:cubicBezTo>
                <a:cubicBezTo>
                  <a:pt x="183" y="1138"/>
                  <a:pt x="183" y="1138"/>
                  <a:pt x="183" y="1138"/>
                </a:cubicBezTo>
                <a:cubicBezTo>
                  <a:pt x="183" y="1138"/>
                  <a:pt x="185" y="1141"/>
                  <a:pt x="185" y="1142"/>
                </a:cubicBezTo>
                <a:close/>
                <a:moveTo>
                  <a:pt x="129" y="1089"/>
                </a:moveTo>
                <a:cubicBezTo>
                  <a:pt x="127" y="1087"/>
                  <a:pt x="126" y="1084"/>
                  <a:pt x="125" y="1083"/>
                </a:cubicBezTo>
                <a:cubicBezTo>
                  <a:pt x="126" y="1084"/>
                  <a:pt x="126" y="1084"/>
                  <a:pt x="126" y="1085"/>
                </a:cubicBezTo>
                <a:cubicBezTo>
                  <a:pt x="126" y="1084"/>
                  <a:pt x="126" y="1084"/>
                  <a:pt x="125" y="1083"/>
                </a:cubicBezTo>
                <a:cubicBezTo>
                  <a:pt x="125" y="1083"/>
                  <a:pt x="125" y="1082"/>
                  <a:pt x="125" y="1082"/>
                </a:cubicBezTo>
                <a:cubicBezTo>
                  <a:pt x="126" y="1083"/>
                  <a:pt x="127" y="1085"/>
                  <a:pt x="128" y="1086"/>
                </a:cubicBezTo>
                <a:cubicBezTo>
                  <a:pt x="127" y="1084"/>
                  <a:pt x="126" y="1082"/>
                  <a:pt x="124" y="1079"/>
                </a:cubicBezTo>
                <a:cubicBezTo>
                  <a:pt x="123" y="1077"/>
                  <a:pt x="122" y="1075"/>
                  <a:pt x="122" y="1074"/>
                </a:cubicBezTo>
                <a:cubicBezTo>
                  <a:pt x="123" y="1076"/>
                  <a:pt x="124" y="1078"/>
                  <a:pt x="126" y="1081"/>
                </a:cubicBezTo>
                <a:cubicBezTo>
                  <a:pt x="127" y="1083"/>
                  <a:pt x="128" y="1085"/>
                  <a:pt x="129" y="1088"/>
                </a:cubicBezTo>
                <a:cubicBezTo>
                  <a:pt x="129" y="1088"/>
                  <a:pt x="128" y="1085"/>
                  <a:pt x="127" y="1083"/>
                </a:cubicBezTo>
                <a:cubicBezTo>
                  <a:pt x="129" y="1088"/>
                  <a:pt x="131" y="1091"/>
                  <a:pt x="133" y="1096"/>
                </a:cubicBezTo>
                <a:cubicBezTo>
                  <a:pt x="130" y="1091"/>
                  <a:pt x="130" y="1091"/>
                  <a:pt x="130" y="1091"/>
                </a:cubicBezTo>
                <a:cubicBezTo>
                  <a:pt x="130" y="1090"/>
                  <a:pt x="129" y="1090"/>
                  <a:pt x="129" y="1089"/>
                </a:cubicBezTo>
                <a:close/>
                <a:moveTo>
                  <a:pt x="117" y="1061"/>
                </a:moveTo>
                <a:cubicBezTo>
                  <a:pt x="116" y="1059"/>
                  <a:pt x="115" y="1056"/>
                  <a:pt x="115" y="1055"/>
                </a:cubicBezTo>
                <a:cubicBezTo>
                  <a:pt x="117" y="1060"/>
                  <a:pt x="118" y="1063"/>
                  <a:pt x="120" y="1066"/>
                </a:cubicBezTo>
                <a:cubicBezTo>
                  <a:pt x="119" y="1065"/>
                  <a:pt x="118" y="1063"/>
                  <a:pt x="117" y="1061"/>
                </a:cubicBezTo>
                <a:close/>
                <a:moveTo>
                  <a:pt x="63" y="931"/>
                </a:moveTo>
                <a:cubicBezTo>
                  <a:pt x="63" y="931"/>
                  <a:pt x="63" y="931"/>
                  <a:pt x="63" y="931"/>
                </a:cubicBezTo>
                <a:cubicBezTo>
                  <a:pt x="63" y="931"/>
                  <a:pt x="63" y="931"/>
                  <a:pt x="63" y="931"/>
                </a:cubicBezTo>
                <a:close/>
                <a:moveTo>
                  <a:pt x="180" y="1138"/>
                </a:moveTo>
                <a:cubicBezTo>
                  <a:pt x="180" y="1138"/>
                  <a:pt x="180" y="1137"/>
                  <a:pt x="180" y="1136"/>
                </a:cubicBezTo>
                <a:cubicBezTo>
                  <a:pt x="180" y="1137"/>
                  <a:pt x="180" y="1137"/>
                  <a:pt x="180" y="1137"/>
                </a:cubicBezTo>
                <a:cubicBezTo>
                  <a:pt x="181" y="1138"/>
                  <a:pt x="181" y="1139"/>
                  <a:pt x="182" y="1140"/>
                </a:cubicBezTo>
                <a:cubicBezTo>
                  <a:pt x="181" y="1140"/>
                  <a:pt x="181" y="1139"/>
                  <a:pt x="180" y="1138"/>
                </a:cubicBezTo>
                <a:close/>
                <a:moveTo>
                  <a:pt x="184" y="1137"/>
                </a:moveTo>
                <a:cubicBezTo>
                  <a:pt x="183" y="1136"/>
                  <a:pt x="182" y="1134"/>
                  <a:pt x="181" y="1133"/>
                </a:cubicBezTo>
                <a:cubicBezTo>
                  <a:pt x="181" y="1131"/>
                  <a:pt x="183" y="1134"/>
                  <a:pt x="185" y="1139"/>
                </a:cubicBezTo>
                <a:cubicBezTo>
                  <a:pt x="186" y="1139"/>
                  <a:pt x="186" y="1140"/>
                  <a:pt x="186" y="1141"/>
                </a:cubicBezTo>
                <a:cubicBezTo>
                  <a:pt x="186" y="1140"/>
                  <a:pt x="184" y="1138"/>
                  <a:pt x="184" y="1137"/>
                </a:cubicBezTo>
                <a:close/>
                <a:moveTo>
                  <a:pt x="56" y="776"/>
                </a:moveTo>
                <a:cubicBezTo>
                  <a:pt x="56" y="776"/>
                  <a:pt x="56" y="777"/>
                  <a:pt x="56" y="777"/>
                </a:cubicBezTo>
                <a:cubicBezTo>
                  <a:pt x="56" y="777"/>
                  <a:pt x="56" y="776"/>
                  <a:pt x="56" y="776"/>
                </a:cubicBezTo>
                <a:close/>
                <a:moveTo>
                  <a:pt x="138" y="1113"/>
                </a:moveTo>
                <a:cubicBezTo>
                  <a:pt x="138" y="1112"/>
                  <a:pt x="138" y="1112"/>
                  <a:pt x="137" y="1111"/>
                </a:cubicBezTo>
                <a:cubicBezTo>
                  <a:pt x="137" y="1110"/>
                  <a:pt x="136" y="1108"/>
                  <a:pt x="135" y="1106"/>
                </a:cubicBezTo>
                <a:cubicBezTo>
                  <a:pt x="137" y="1109"/>
                  <a:pt x="139" y="1110"/>
                  <a:pt x="138" y="1108"/>
                </a:cubicBezTo>
                <a:cubicBezTo>
                  <a:pt x="135" y="1104"/>
                  <a:pt x="132" y="1098"/>
                  <a:pt x="130" y="1096"/>
                </a:cubicBezTo>
                <a:cubicBezTo>
                  <a:pt x="130" y="1096"/>
                  <a:pt x="130" y="1096"/>
                  <a:pt x="130" y="1096"/>
                </a:cubicBezTo>
                <a:cubicBezTo>
                  <a:pt x="129" y="1094"/>
                  <a:pt x="128" y="1092"/>
                  <a:pt x="128" y="1090"/>
                </a:cubicBezTo>
                <a:cubicBezTo>
                  <a:pt x="127" y="1088"/>
                  <a:pt x="127" y="1087"/>
                  <a:pt x="126" y="1086"/>
                </a:cubicBezTo>
                <a:cubicBezTo>
                  <a:pt x="126" y="1086"/>
                  <a:pt x="127" y="1086"/>
                  <a:pt x="127" y="1086"/>
                </a:cubicBezTo>
                <a:cubicBezTo>
                  <a:pt x="128" y="1090"/>
                  <a:pt x="129" y="1091"/>
                  <a:pt x="129" y="1090"/>
                </a:cubicBezTo>
                <a:cubicBezTo>
                  <a:pt x="130" y="1093"/>
                  <a:pt x="130" y="1093"/>
                  <a:pt x="132" y="1096"/>
                </a:cubicBezTo>
                <a:cubicBezTo>
                  <a:pt x="134" y="1097"/>
                  <a:pt x="129" y="1091"/>
                  <a:pt x="131" y="1092"/>
                </a:cubicBezTo>
                <a:cubicBezTo>
                  <a:pt x="132" y="1094"/>
                  <a:pt x="133" y="1096"/>
                  <a:pt x="134" y="1097"/>
                </a:cubicBezTo>
                <a:cubicBezTo>
                  <a:pt x="134" y="1097"/>
                  <a:pt x="134" y="1098"/>
                  <a:pt x="134" y="1098"/>
                </a:cubicBezTo>
                <a:cubicBezTo>
                  <a:pt x="136" y="1102"/>
                  <a:pt x="138" y="1107"/>
                  <a:pt x="141" y="1112"/>
                </a:cubicBezTo>
                <a:cubicBezTo>
                  <a:pt x="140" y="1111"/>
                  <a:pt x="140" y="1111"/>
                  <a:pt x="139" y="1111"/>
                </a:cubicBezTo>
                <a:cubicBezTo>
                  <a:pt x="141" y="1113"/>
                  <a:pt x="140" y="1113"/>
                  <a:pt x="143" y="1117"/>
                </a:cubicBezTo>
                <a:cubicBezTo>
                  <a:pt x="143" y="1117"/>
                  <a:pt x="143" y="1117"/>
                  <a:pt x="143" y="1117"/>
                </a:cubicBezTo>
                <a:cubicBezTo>
                  <a:pt x="144" y="1118"/>
                  <a:pt x="144" y="1119"/>
                  <a:pt x="144" y="1120"/>
                </a:cubicBezTo>
                <a:cubicBezTo>
                  <a:pt x="145" y="1120"/>
                  <a:pt x="145" y="1121"/>
                  <a:pt x="145" y="1121"/>
                </a:cubicBezTo>
                <a:cubicBezTo>
                  <a:pt x="143" y="1118"/>
                  <a:pt x="141" y="1116"/>
                  <a:pt x="139" y="1112"/>
                </a:cubicBezTo>
                <a:lnTo>
                  <a:pt x="138" y="1113"/>
                </a:lnTo>
                <a:close/>
                <a:moveTo>
                  <a:pt x="153" y="1136"/>
                </a:moveTo>
                <a:cubicBezTo>
                  <a:pt x="154" y="1137"/>
                  <a:pt x="155" y="1138"/>
                  <a:pt x="156" y="1140"/>
                </a:cubicBezTo>
                <a:cubicBezTo>
                  <a:pt x="155" y="1139"/>
                  <a:pt x="154" y="1138"/>
                  <a:pt x="153" y="1136"/>
                </a:cubicBezTo>
                <a:cubicBezTo>
                  <a:pt x="153" y="1136"/>
                  <a:pt x="154" y="1136"/>
                  <a:pt x="153" y="1136"/>
                </a:cubicBezTo>
                <a:close/>
                <a:moveTo>
                  <a:pt x="182" y="1141"/>
                </a:moveTo>
                <a:cubicBezTo>
                  <a:pt x="182" y="1142"/>
                  <a:pt x="183" y="1142"/>
                  <a:pt x="183" y="1142"/>
                </a:cubicBezTo>
                <a:cubicBezTo>
                  <a:pt x="183" y="1143"/>
                  <a:pt x="183" y="1143"/>
                  <a:pt x="184" y="1143"/>
                </a:cubicBezTo>
                <a:cubicBezTo>
                  <a:pt x="183" y="1143"/>
                  <a:pt x="183" y="1142"/>
                  <a:pt x="182" y="1141"/>
                </a:cubicBezTo>
                <a:close/>
                <a:moveTo>
                  <a:pt x="188" y="1149"/>
                </a:moveTo>
                <a:cubicBezTo>
                  <a:pt x="188" y="1150"/>
                  <a:pt x="189" y="1150"/>
                  <a:pt x="188" y="1150"/>
                </a:cubicBezTo>
                <a:cubicBezTo>
                  <a:pt x="188" y="1150"/>
                  <a:pt x="188" y="1150"/>
                  <a:pt x="187" y="1149"/>
                </a:cubicBezTo>
                <a:cubicBezTo>
                  <a:pt x="188" y="1149"/>
                  <a:pt x="187" y="1148"/>
                  <a:pt x="188" y="1149"/>
                </a:cubicBezTo>
                <a:close/>
                <a:moveTo>
                  <a:pt x="189" y="1149"/>
                </a:moveTo>
                <a:cubicBezTo>
                  <a:pt x="191" y="1151"/>
                  <a:pt x="193" y="1153"/>
                  <a:pt x="195" y="1156"/>
                </a:cubicBezTo>
                <a:cubicBezTo>
                  <a:pt x="195" y="1158"/>
                  <a:pt x="196" y="1159"/>
                  <a:pt x="194" y="1156"/>
                </a:cubicBezTo>
                <a:cubicBezTo>
                  <a:pt x="195" y="1158"/>
                  <a:pt x="196" y="1159"/>
                  <a:pt x="197" y="1161"/>
                </a:cubicBezTo>
                <a:cubicBezTo>
                  <a:pt x="195" y="1158"/>
                  <a:pt x="193" y="1156"/>
                  <a:pt x="191" y="1153"/>
                </a:cubicBezTo>
                <a:cubicBezTo>
                  <a:pt x="190" y="1152"/>
                  <a:pt x="189" y="1150"/>
                  <a:pt x="189" y="1149"/>
                </a:cubicBezTo>
                <a:close/>
                <a:moveTo>
                  <a:pt x="199" y="1163"/>
                </a:moveTo>
                <a:cubicBezTo>
                  <a:pt x="198" y="1162"/>
                  <a:pt x="198" y="1162"/>
                  <a:pt x="198" y="1162"/>
                </a:cubicBezTo>
                <a:cubicBezTo>
                  <a:pt x="197" y="1160"/>
                  <a:pt x="196" y="1158"/>
                  <a:pt x="195" y="1157"/>
                </a:cubicBezTo>
                <a:cubicBezTo>
                  <a:pt x="196" y="1158"/>
                  <a:pt x="197" y="1159"/>
                  <a:pt x="198" y="1160"/>
                </a:cubicBezTo>
                <a:cubicBezTo>
                  <a:pt x="199" y="1162"/>
                  <a:pt x="200" y="1164"/>
                  <a:pt x="201" y="1165"/>
                </a:cubicBezTo>
                <a:cubicBezTo>
                  <a:pt x="200" y="1165"/>
                  <a:pt x="200" y="1165"/>
                  <a:pt x="200" y="1164"/>
                </a:cubicBezTo>
                <a:cubicBezTo>
                  <a:pt x="199" y="1164"/>
                  <a:pt x="199" y="1163"/>
                  <a:pt x="199" y="1163"/>
                </a:cubicBezTo>
                <a:close/>
                <a:moveTo>
                  <a:pt x="192" y="1151"/>
                </a:moveTo>
                <a:cubicBezTo>
                  <a:pt x="193" y="1153"/>
                  <a:pt x="195" y="1155"/>
                  <a:pt x="193" y="1152"/>
                </a:cubicBezTo>
                <a:cubicBezTo>
                  <a:pt x="194" y="1153"/>
                  <a:pt x="195" y="1156"/>
                  <a:pt x="197" y="1158"/>
                </a:cubicBezTo>
                <a:cubicBezTo>
                  <a:pt x="196" y="1157"/>
                  <a:pt x="195" y="1156"/>
                  <a:pt x="194" y="1155"/>
                </a:cubicBezTo>
                <a:cubicBezTo>
                  <a:pt x="194" y="1155"/>
                  <a:pt x="194" y="1154"/>
                  <a:pt x="194" y="1154"/>
                </a:cubicBezTo>
                <a:cubicBezTo>
                  <a:pt x="194" y="1154"/>
                  <a:pt x="194" y="1154"/>
                  <a:pt x="194" y="1155"/>
                </a:cubicBezTo>
                <a:cubicBezTo>
                  <a:pt x="193" y="1153"/>
                  <a:pt x="192" y="1153"/>
                  <a:pt x="192" y="1152"/>
                </a:cubicBezTo>
                <a:cubicBezTo>
                  <a:pt x="191" y="1150"/>
                  <a:pt x="190" y="1148"/>
                  <a:pt x="189" y="1146"/>
                </a:cubicBezTo>
                <a:cubicBezTo>
                  <a:pt x="189" y="1147"/>
                  <a:pt x="190" y="1148"/>
                  <a:pt x="191" y="1149"/>
                </a:cubicBezTo>
                <a:cubicBezTo>
                  <a:pt x="191" y="1150"/>
                  <a:pt x="192" y="1150"/>
                  <a:pt x="192" y="1151"/>
                </a:cubicBezTo>
                <a:close/>
                <a:moveTo>
                  <a:pt x="187" y="1137"/>
                </a:moveTo>
                <a:cubicBezTo>
                  <a:pt x="187" y="1138"/>
                  <a:pt x="190" y="1142"/>
                  <a:pt x="190" y="1143"/>
                </a:cubicBezTo>
                <a:cubicBezTo>
                  <a:pt x="190" y="1143"/>
                  <a:pt x="189" y="1142"/>
                  <a:pt x="189" y="1142"/>
                </a:cubicBezTo>
                <a:cubicBezTo>
                  <a:pt x="188" y="1140"/>
                  <a:pt x="187" y="1138"/>
                  <a:pt x="187" y="1137"/>
                </a:cubicBezTo>
                <a:close/>
                <a:moveTo>
                  <a:pt x="183" y="1132"/>
                </a:moveTo>
                <a:cubicBezTo>
                  <a:pt x="182" y="1129"/>
                  <a:pt x="180" y="1126"/>
                  <a:pt x="180" y="1124"/>
                </a:cubicBezTo>
                <a:cubicBezTo>
                  <a:pt x="180" y="1124"/>
                  <a:pt x="181" y="1127"/>
                  <a:pt x="182" y="1129"/>
                </a:cubicBezTo>
                <a:cubicBezTo>
                  <a:pt x="182" y="1128"/>
                  <a:pt x="181" y="1128"/>
                  <a:pt x="181" y="1127"/>
                </a:cubicBezTo>
                <a:cubicBezTo>
                  <a:pt x="182" y="1128"/>
                  <a:pt x="182" y="1129"/>
                  <a:pt x="183" y="1130"/>
                </a:cubicBezTo>
                <a:cubicBezTo>
                  <a:pt x="183" y="1131"/>
                  <a:pt x="184" y="1132"/>
                  <a:pt x="183" y="1132"/>
                </a:cubicBezTo>
                <a:close/>
                <a:moveTo>
                  <a:pt x="62" y="970"/>
                </a:moveTo>
                <a:cubicBezTo>
                  <a:pt x="62" y="970"/>
                  <a:pt x="62" y="970"/>
                  <a:pt x="62" y="970"/>
                </a:cubicBezTo>
                <a:cubicBezTo>
                  <a:pt x="61" y="968"/>
                  <a:pt x="61" y="967"/>
                  <a:pt x="61" y="966"/>
                </a:cubicBezTo>
                <a:lnTo>
                  <a:pt x="62" y="970"/>
                </a:lnTo>
                <a:close/>
                <a:moveTo>
                  <a:pt x="58" y="969"/>
                </a:moveTo>
                <a:cubicBezTo>
                  <a:pt x="58" y="968"/>
                  <a:pt x="57" y="966"/>
                  <a:pt x="55" y="962"/>
                </a:cubicBezTo>
                <a:cubicBezTo>
                  <a:pt x="56" y="961"/>
                  <a:pt x="56" y="962"/>
                  <a:pt x="57" y="963"/>
                </a:cubicBezTo>
                <a:cubicBezTo>
                  <a:pt x="57" y="965"/>
                  <a:pt x="58" y="967"/>
                  <a:pt x="58" y="969"/>
                </a:cubicBezTo>
                <a:close/>
                <a:moveTo>
                  <a:pt x="59" y="969"/>
                </a:moveTo>
                <a:cubicBezTo>
                  <a:pt x="59" y="969"/>
                  <a:pt x="58" y="968"/>
                  <a:pt x="58" y="967"/>
                </a:cubicBezTo>
                <a:cubicBezTo>
                  <a:pt x="59" y="968"/>
                  <a:pt x="59" y="969"/>
                  <a:pt x="59" y="969"/>
                </a:cubicBezTo>
                <a:close/>
                <a:moveTo>
                  <a:pt x="147" y="1126"/>
                </a:moveTo>
                <a:cubicBezTo>
                  <a:pt x="148" y="1127"/>
                  <a:pt x="148" y="1128"/>
                  <a:pt x="149" y="1129"/>
                </a:cubicBezTo>
                <a:cubicBezTo>
                  <a:pt x="148" y="1128"/>
                  <a:pt x="148" y="1127"/>
                  <a:pt x="147" y="1127"/>
                </a:cubicBezTo>
                <a:cubicBezTo>
                  <a:pt x="147" y="1127"/>
                  <a:pt x="147" y="1126"/>
                  <a:pt x="147" y="1126"/>
                </a:cubicBezTo>
                <a:close/>
                <a:moveTo>
                  <a:pt x="180" y="1156"/>
                </a:moveTo>
                <a:cubicBezTo>
                  <a:pt x="180" y="1156"/>
                  <a:pt x="180" y="1155"/>
                  <a:pt x="179" y="1154"/>
                </a:cubicBezTo>
                <a:cubicBezTo>
                  <a:pt x="179" y="1155"/>
                  <a:pt x="179" y="1153"/>
                  <a:pt x="178" y="1152"/>
                </a:cubicBezTo>
                <a:cubicBezTo>
                  <a:pt x="179" y="1153"/>
                  <a:pt x="179" y="1153"/>
                  <a:pt x="179" y="1153"/>
                </a:cubicBezTo>
                <a:cubicBezTo>
                  <a:pt x="179" y="1153"/>
                  <a:pt x="179" y="1152"/>
                  <a:pt x="178" y="1152"/>
                </a:cubicBezTo>
                <a:cubicBezTo>
                  <a:pt x="178" y="1152"/>
                  <a:pt x="178" y="1152"/>
                  <a:pt x="179" y="1152"/>
                </a:cubicBezTo>
                <a:cubicBezTo>
                  <a:pt x="183" y="1160"/>
                  <a:pt x="184" y="1161"/>
                  <a:pt x="186" y="1163"/>
                </a:cubicBezTo>
                <a:cubicBezTo>
                  <a:pt x="186" y="1164"/>
                  <a:pt x="187" y="1166"/>
                  <a:pt x="188" y="1167"/>
                </a:cubicBezTo>
                <a:cubicBezTo>
                  <a:pt x="187" y="1165"/>
                  <a:pt x="186" y="1166"/>
                  <a:pt x="184" y="1162"/>
                </a:cubicBezTo>
                <a:cubicBezTo>
                  <a:pt x="181" y="1158"/>
                  <a:pt x="183" y="1159"/>
                  <a:pt x="187" y="1166"/>
                </a:cubicBezTo>
                <a:cubicBezTo>
                  <a:pt x="187" y="1165"/>
                  <a:pt x="182" y="1158"/>
                  <a:pt x="180" y="1156"/>
                </a:cubicBezTo>
                <a:close/>
                <a:moveTo>
                  <a:pt x="203" y="1175"/>
                </a:moveTo>
                <a:cubicBezTo>
                  <a:pt x="204" y="1176"/>
                  <a:pt x="205" y="1177"/>
                  <a:pt x="206" y="1178"/>
                </a:cubicBezTo>
                <a:cubicBezTo>
                  <a:pt x="206" y="1178"/>
                  <a:pt x="207" y="1179"/>
                  <a:pt x="207" y="1180"/>
                </a:cubicBezTo>
                <a:cubicBezTo>
                  <a:pt x="206" y="1179"/>
                  <a:pt x="203" y="1175"/>
                  <a:pt x="203" y="1175"/>
                </a:cubicBezTo>
                <a:close/>
                <a:moveTo>
                  <a:pt x="210" y="1185"/>
                </a:moveTo>
                <a:cubicBezTo>
                  <a:pt x="210" y="1185"/>
                  <a:pt x="211" y="1185"/>
                  <a:pt x="211" y="1185"/>
                </a:cubicBezTo>
                <a:cubicBezTo>
                  <a:pt x="209" y="1184"/>
                  <a:pt x="207" y="1181"/>
                  <a:pt x="207" y="1181"/>
                </a:cubicBezTo>
                <a:cubicBezTo>
                  <a:pt x="208" y="1182"/>
                  <a:pt x="209" y="1184"/>
                  <a:pt x="210" y="1185"/>
                </a:cubicBezTo>
                <a:close/>
                <a:moveTo>
                  <a:pt x="213" y="1189"/>
                </a:moveTo>
                <a:cubicBezTo>
                  <a:pt x="213" y="1189"/>
                  <a:pt x="213" y="1189"/>
                  <a:pt x="214" y="1190"/>
                </a:cubicBezTo>
                <a:cubicBezTo>
                  <a:pt x="213" y="1189"/>
                  <a:pt x="213" y="1189"/>
                  <a:pt x="213" y="1189"/>
                </a:cubicBezTo>
                <a:close/>
                <a:moveTo>
                  <a:pt x="198" y="1154"/>
                </a:moveTo>
                <a:cubicBezTo>
                  <a:pt x="199" y="1156"/>
                  <a:pt x="198" y="1156"/>
                  <a:pt x="196" y="1153"/>
                </a:cubicBezTo>
                <a:cubicBezTo>
                  <a:pt x="195" y="1152"/>
                  <a:pt x="195" y="1151"/>
                  <a:pt x="194" y="1150"/>
                </a:cubicBezTo>
                <a:cubicBezTo>
                  <a:pt x="194" y="1150"/>
                  <a:pt x="193" y="1149"/>
                  <a:pt x="193" y="1149"/>
                </a:cubicBezTo>
                <a:cubicBezTo>
                  <a:pt x="192" y="1147"/>
                  <a:pt x="191" y="1145"/>
                  <a:pt x="190" y="1143"/>
                </a:cubicBezTo>
                <a:cubicBezTo>
                  <a:pt x="192" y="1147"/>
                  <a:pt x="195" y="1150"/>
                  <a:pt x="197" y="1154"/>
                </a:cubicBezTo>
                <a:cubicBezTo>
                  <a:pt x="200" y="1157"/>
                  <a:pt x="197" y="1153"/>
                  <a:pt x="198" y="1154"/>
                </a:cubicBezTo>
                <a:close/>
                <a:moveTo>
                  <a:pt x="159" y="1079"/>
                </a:moveTo>
                <a:cubicBezTo>
                  <a:pt x="159" y="1079"/>
                  <a:pt x="159" y="1079"/>
                  <a:pt x="159" y="1079"/>
                </a:cubicBezTo>
                <a:cubicBezTo>
                  <a:pt x="160" y="1080"/>
                  <a:pt x="160" y="1081"/>
                  <a:pt x="160" y="1081"/>
                </a:cubicBezTo>
                <a:cubicBezTo>
                  <a:pt x="160" y="1081"/>
                  <a:pt x="159" y="1080"/>
                  <a:pt x="159" y="1079"/>
                </a:cubicBezTo>
                <a:close/>
                <a:moveTo>
                  <a:pt x="49" y="961"/>
                </a:moveTo>
                <a:cubicBezTo>
                  <a:pt x="49" y="964"/>
                  <a:pt x="49" y="964"/>
                  <a:pt x="49" y="965"/>
                </a:cubicBezTo>
                <a:cubicBezTo>
                  <a:pt x="49" y="963"/>
                  <a:pt x="49" y="961"/>
                  <a:pt x="49" y="961"/>
                </a:cubicBezTo>
                <a:close/>
                <a:moveTo>
                  <a:pt x="80" y="1016"/>
                </a:moveTo>
                <a:cubicBezTo>
                  <a:pt x="81" y="1018"/>
                  <a:pt x="81" y="1019"/>
                  <a:pt x="80" y="1017"/>
                </a:cubicBezTo>
                <a:cubicBezTo>
                  <a:pt x="80" y="1016"/>
                  <a:pt x="80" y="1016"/>
                  <a:pt x="80" y="1016"/>
                </a:cubicBezTo>
                <a:close/>
                <a:moveTo>
                  <a:pt x="188" y="1206"/>
                </a:moveTo>
                <a:cubicBezTo>
                  <a:pt x="188" y="1206"/>
                  <a:pt x="188" y="1206"/>
                  <a:pt x="188" y="1206"/>
                </a:cubicBezTo>
                <a:cubicBezTo>
                  <a:pt x="188" y="1206"/>
                  <a:pt x="188" y="1207"/>
                  <a:pt x="188" y="1207"/>
                </a:cubicBezTo>
                <a:cubicBezTo>
                  <a:pt x="188" y="1207"/>
                  <a:pt x="188" y="1207"/>
                  <a:pt x="188" y="1206"/>
                </a:cubicBezTo>
                <a:close/>
                <a:moveTo>
                  <a:pt x="177" y="1158"/>
                </a:moveTo>
                <a:cubicBezTo>
                  <a:pt x="178" y="1158"/>
                  <a:pt x="178" y="1158"/>
                  <a:pt x="178" y="1158"/>
                </a:cubicBezTo>
                <a:cubicBezTo>
                  <a:pt x="177" y="1158"/>
                  <a:pt x="177" y="1158"/>
                  <a:pt x="176" y="1157"/>
                </a:cubicBezTo>
                <a:cubicBezTo>
                  <a:pt x="175" y="1156"/>
                  <a:pt x="174" y="1155"/>
                  <a:pt x="174" y="1154"/>
                </a:cubicBezTo>
                <a:cubicBezTo>
                  <a:pt x="174" y="1154"/>
                  <a:pt x="175" y="1155"/>
                  <a:pt x="177" y="1158"/>
                </a:cubicBezTo>
                <a:close/>
                <a:moveTo>
                  <a:pt x="179" y="1161"/>
                </a:moveTo>
                <a:cubicBezTo>
                  <a:pt x="180" y="1162"/>
                  <a:pt x="180" y="1162"/>
                  <a:pt x="181" y="1163"/>
                </a:cubicBezTo>
                <a:cubicBezTo>
                  <a:pt x="180" y="1162"/>
                  <a:pt x="179" y="1161"/>
                  <a:pt x="179" y="1161"/>
                </a:cubicBezTo>
                <a:close/>
                <a:moveTo>
                  <a:pt x="184" y="1167"/>
                </a:moveTo>
                <a:cubicBezTo>
                  <a:pt x="184" y="1168"/>
                  <a:pt x="184" y="1168"/>
                  <a:pt x="184" y="1168"/>
                </a:cubicBezTo>
                <a:cubicBezTo>
                  <a:pt x="184" y="1168"/>
                  <a:pt x="184" y="1168"/>
                  <a:pt x="184" y="1167"/>
                </a:cubicBezTo>
                <a:cubicBezTo>
                  <a:pt x="184" y="1167"/>
                  <a:pt x="184" y="1167"/>
                  <a:pt x="184" y="1167"/>
                </a:cubicBezTo>
                <a:close/>
                <a:moveTo>
                  <a:pt x="184" y="1166"/>
                </a:moveTo>
                <a:cubicBezTo>
                  <a:pt x="184" y="1166"/>
                  <a:pt x="184" y="1165"/>
                  <a:pt x="183" y="1165"/>
                </a:cubicBezTo>
                <a:cubicBezTo>
                  <a:pt x="184" y="1165"/>
                  <a:pt x="184" y="1165"/>
                  <a:pt x="184" y="1165"/>
                </a:cubicBezTo>
                <a:cubicBezTo>
                  <a:pt x="184" y="1165"/>
                  <a:pt x="184" y="1165"/>
                  <a:pt x="183" y="1164"/>
                </a:cubicBezTo>
                <a:cubicBezTo>
                  <a:pt x="184" y="1164"/>
                  <a:pt x="184" y="1165"/>
                  <a:pt x="185" y="1167"/>
                </a:cubicBezTo>
                <a:cubicBezTo>
                  <a:pt x="184" y="1165"/>
                  <a:pt x="183" y="1163"/>
                  <a:pt x="183" y="1162"/>
                </a:cubicBezTo>
                <a:cubicBezTo>
                  <a:pt x="185" y="1165"/>
                  <a:pt x="187" y="1167"/>
                  <a:pt x="189" y="1168"/>
                </a:cubicBezTo>
                <a:cubicBezTo>
                  <a:pt x="190" y="1172"/>
                  <a:pt x="193" y="1176"/>
                  <a:pt x="196" y="1181"/>
                </a:cubicBezTo>
                <a:cubicBezTo>
                  <a:pt x="196" y="1181"/>
                  <a:pt x="196" y="1180"/>
                  <a:pt x="197" y="1182"/>
                </a:cubicBezTo>
                <a:cubicBezTo>
                  <a:pt x="198" y="1184"/>
                  <a:pt x="199" y="1186"/>
                  <a:pt x="201" y="1189"/>
                </a:cubicBezTo>
                <a:cubicBezTo>
                  <a:pt x="201" y="1188"/>
                  <a:pt x="201" y="1188"/>
                  <a:pt x="200" y="1187"/>
                </a:cubicBezTo>
                <a:cubicBezTo>
                  <a:pt x="198" y="1185"/>
                  <a:pt x="197" y="1183"/>
                  <a:pt x="195" y="1181"/>
                </a:cubicBezTo>
                <a:cubicBezTo>
                  <a:pt x="193" y="1179"/>
                  <a:pt x="191" y="1176"/>
                  <a:pt x="190" y="1174"/>
                </a:cubicBezTo>
                <a:cubicBezTo>
                  <a:pt x="188" y="1171"/>
                  <a:pt x="186" y="1169"/>
                  <a:pt x="184" y="1166"/>
                </a:cubicBezTo>
                <a:close/>
                <a:moveTo>
                  <a:pt x="233" y="1211"/>
                </a:moveTo>
                <a:cubicBezTo>
                  <a:pt x="238" y="1216"/>
                  <a:pt x="244" y="1222"/>
                  <a:pt x="247" y="1226"/>
                </a:cubicBezTo>
                <a:cubicBezTo>
                  <a:pt x="240" y="1219"/>
                  <a:pt x="238" y="1217"/>
                  <a:pt x="233" y="1211"/>
                </a:cubicBezTo>
                <a:cubicBezTo>
                  <a:pt x="233" y="1211"/>
                  <a:pt x="233" y="1211"/>
                  <a:pt x="233" y="1211"/>
                </a:cubicBezTo>
                <a:close/>
                <a:moveTo>
                  <a:pt x="244" y="1223"/>
                </a:moveTo>
                <a:cubicBezTo>
                  <a:pt x="243" y="1220"/>
                  <a:pt x="249" y="1226"/>
                  <a:pt x="248" y="1226"/>
                </a:cubicBezTo>
                <a:cubicBezTo>
                  <a:pt x="251" y="1229"/>
                  <a:pt x="246" y="1224"/>
                  <a:pt x="249" y="1226"/>
                </a:cubicBezTo>
                <a:cubicBezTo>
                  <a:pt x="252" y="1229"/>
                  <a:pt x="252" y="1230"/>
                  <a:pt x="253" y="1231"/>
                </a:cubicBezTo>
                <a:cubicBezTo>
                  <a:pt x="250" y="1228"/>
                  <a:pt x="247" y="1225"/>
                  <a:pt x="244" y="1223"/>
                </a:cubicBezTo>
                <a:close/>
                <a:moveTo>
                  <a:pt x="245" y="1214"/>
                </a:moveTo>
                <a:cubicBezTo>
                  <a:pt x="248" y="1217"/>
                  <a:pt x="250" y="1219"/>
                  <a:pt x="251" y="1220"/>
                </a:cubicBezTo>
                <a:cubicBezTo>
                  <a:pt x="251" y="1221"/>
                  <a:pt x="246" y="1216"/>
                  <a:pt x="246" y="1216"/>
                </a:cubicBezTo>
                <a:cubicBezTo>
                  <a:pt x="245" y="1214"/>
                  <a:pt x="245" y="1214"/>
                  <a:pt x="245" y="1214"/>
                </a:cubicBezTo>
                <a:close/>
                <a:moveTo>
                  <a:pt x="232" y="1202"/>
                </a:moveTo>
                <a:cubicBezTo>
                  <a:pt x="231" y="1201"/>
                  <a:pt x="231" y="1200"/>
                  <a:pt x="232" y="1200"/>
                </a:cubicBezTo>
                <a:cubicBezTo>
                  <a:pt x="234" y="1203"/>
                  <a:pt x="235" y="1205"/>
                  <a:pt x="237" y="1207"/>
                </a:cubicBezTo>
                <a:lnTo>
                  <a:pt x="232" y="1202"/>
                </a:lnTo>
                <a:close/>
                <a:moveTo>
                  <a:pt x="200" y="1157"/>
                </a:moveTo>
                <a:cubicBezTo>
                  <a:pt x="200" y="1156"/>
                  <a:pt x="200" y="1156"/>
                  <a:pt x="199" y="1156"/>
                </a:cubicBezTo>
                <a:cubicBezTo>
                  <a:pt x="199" y="1156"/>
                  <a:pt x="200" y="1156"/>
                  <a:pt x="200" y="1156"/>
                </a:cubicBezTo>
                <a:cubicBezTo>
                  <a:pt x="200" y="1156"/>
                  <a:pt x="200" y="1157"/>
                  <a:pt x="200" y="1157"/>
                </a:cubicBezTo>
                <a:close/>
                <a:moveTo>
                  <a:pt x="193" y="1146"/>
                </a:moveTo>
                <a:cubicBezTo>
                  <a:pt x="193" y="1146"/>
                  <a:pt x="195" y="1149"/>
                  <a:pt x="198" y="1152"/>
                </a:cubicBezTo>
                <a:cubicBezTo>
                  <a:pt x="198" y="1152"/>
                  <a:pt x="198" y="1152"/>
                  <a:pt x="198" y="1152"/>
                </a:cubicBezTo>
                <a:cubicBezTo>
                  <a:pt x="198" y="1153"/>
                  <a:pt x="198" y="1153"/>
                  <a:pt x="199" y="1154"/>
                </a:cubicBezTo>
                <a:cubicBezTo>
                  <a:pt x="197" y="1152"/>
                  <a:pt x="195" y="1149"/>
                  <a:pt x="193" y="1146"/>
                </a:cubicBezTo>
                <a:close/>
                <a:moveTo>
                  <a:pt x="187" y="1134"/>
                </a:moveTo>
                <a:cubicBezTo>
                  <a:pt x="186" y="1133"/>
                  <a:pt x="186" y="1132"/>
                  <a:pt x="185" y="1132"/>
                </a:cubicBezTo>
                <a:cubicBezTo>
                  <a:pt x="184" y="1128"/>
                  <a:pt x="181" y="1124"/>
                  <a:pt x="179" y="1120"/>
                </a:cubicBezTo>
                <a:cubicBezTo>
                  <a:pt x="179" y="1120"/>
                  <a:pt x="179" y="1120"/>
                  <a:pt x="179" y="1120"/>
                </a:cubicBezTo>
                <a:cubicBezTo>
                  <a:pt x="184" y="1129"/>
                  <a:pt x="181" y="1124"/>
                  <a:pt x="187" y="1134"/>
                </a:cubicBezTo>
                <a:close/>
                <a:moveTo>
                  <a:pt x="83" y="506"/>
                </a:moveTo>
                <a:cubicBezTo>
                  <a:pt x="80" y="511"/>
                  <a:pt x="85" y="500"/>
                  <a:pt x="85" y="498"/>
                </a:cubicBezTo>
                <a:cubicBezTo>
                  <a:pt x="87" y="493"/>
                  <a:pt x="83" y="504"/>
                  <a:pt x="83" y="506"/>
                </a:cubicBezTo>
                <a:close/>
                <a:moveTo>
                  <a:pt x="48" y="904"/>
                </a:moveTo>
                <a:cubicBezTo>
                  <a:pt x="48" y="904"/>
                  <a:pt x="48" y="904"/>
                  <a:pt x="48" y="904"/>
                </a:cubicBezTo>
                <a:cubicBezTo>
                  <a:pt x="47" y="904"/>
                  <a:pt x="47" y="904"/>
                  <a:pt x="47" y="904"/>
                </a:cubicBezTo>
                <a:cubicBezTo>
                  <a:pt x="47" y="904"/>
                  <a:pt x="47" y="904"/>
                  <a:pt x="48" y="904"/>
                </a:cubicBezTo>
                <a:close/>
                <a:moveTo>
                  <a:pt x="48" y="937"/>
                </a:moveTo>
                <a:cubicBezTo>
                  <a:pt x="48" y="935"/>
                  <a:pt x="48" y="934"/>
                  <a:pt x="47" y="933"/>
                </a:cubicBezTo>
                <a:cubicBezTo>
                  <a:pt x="48" y="934"/>
                  <a:pt x="48" y="935"/>
                  <a:pt x="48" y="937"/>
                </a:cubicBezTo>
                <a:close/>
                <a:moveTo>
                  <a:pt x="48" y="961"/>
                </a:moveTo>
                <a:cubicBezTo>
                  <a:pt x="48" y="960"/>
                  <a:pt x="47" y="959"/>
                  <a:pt x="47" y="958"/>
                </a:cubicBezTo>
                <a:cubicBezTo>
                  <a:pt x="47" y="958"/>
                  <a:pt x="47" y="958"/>
                  <a:pt x="47" y="958"/>
                </a:cubicBezTo>
                <a:cubicBezTo>
                  <a:pt x="47" y="959"/>
                  <a:pt x="48" y="960"/>
                  <a:pt x="48" y="961"/>
                </a:cubicBezTo>
                <a:close/>
                <a:moveTo>
                  <a:pt x="144" y="1153"/>
                </a:moveTo>
                <a:cubicBezTo>
                  <a:pt x="146" y="1154"/>
                  <a:pt x="148" y="1157"/>
                  <a:pt x="150" y="1160"/>
                </a:cubicBezTo>
                <a:cubicBezTo>
                  <a:pt x="150" y="1159"/>
                  <a:pt x="147" y="1156"/>
                  <a:pt x="147" y="1154"/>
                </a:cubicBezTo>
                <a:cubicBezTo>
                  <a:pt x="146" y="1152"/>
                  <a:pt x="151" y="1161"/>
                  <a:pt x="153" y="1164"/>
                </a:cubicBezTo>
                <a:cubicBezTo>
                  <a:pt x="152" y="1165"/>
                  <a:pt x="154" y="1168"/>
                  <a:pt x="155" y="1170"/>
                </a:cubicBezTo>
                <a:cubicBezTo>
                  <a:pt x="155" y="1169"/>
                  <a:pt x="154" y="1169"/>
                  <a:pt x="154" y="1168"/>
                </a:cubicBezTo>
                <a:cubicBezTo>
                  <a:pt x="151" y="1165"/>
                  <a:pt x="149" y="1161"/>
                  <a:pt x="147" y="1158"/>
                </a:cubicBezTo>
                <a:cubicBezTo>
                  <a:pt x="146" y="1156"/>
                  <a:pt x="145" y="1155"/>
                  <a:pt x="144" y="1153"/>
                </a:cubicBezTo>
                <a:close/>
                <a:moveTo>
                  <a:pt x="186" y="1207"/>
                </a:moveTo>
                <a:cubicBezTo>
                  <a:pt x="187" y="1209"/>
                  <a:pt x="188" y="1209"/>
                  <a:pt x="190" y="1212"/>
                </a:cubicBezTo>
                <a:cubicBezTo>
                  <a:pt x="189" y="1211"/>
                  <a:pt x="189" y="1210"/>
                  <a:pt x="189" y="1209"/>
                </a:cubicBezTo>
                <a:cubicBezTo>
                  <a:pt x="190" y="1211"/>
                  <a:pt x="192" y="1212"/>
                  <a:pt x="193" y="1214"/>
                </a:cubicBezTo>
                <a:cubicBezTo>
                  <a:pt x="194" y="1215"/>
                  <a:pt x="194" y="1216"/>
                  <a:pt x="196" y="1217"/>
                </a:cubicBezTo>
                <a:cubicBezTo>
                  <a:pt x="197" y="1218"/>
                  <a:pt x="197" y="1219"/>
                  <a:pt x="198" y="1219"/>
                </a:cubicBezTo>
                <a:cubicBezTo>
                  <a:pt x="199" y="1220"/>
                  <a:pt x="200" y="1221"/>
                  <a:pt x="201" y="1222"/>
                </a:cubicBezTo>
                <a:cubicBezTo>
                  <a:pt x="203" y="1225"/>
                  <a:pt x="198" y="1220"/>
                  <a:pt x="201" y="1223"/>
                </a:cubicBezTo>
                <a:cubicBezTo>
                  <a:pt x="201" y="1223"/>
                  <a:pt x="202" y="1225"/>
                  <a:pt x="205" y="1227"/>
                </a:cubicBezTo>
                <a:cubicBezTo>
                  <a:pt x="204" y="1225"/>
                  <a:pt x="201" y="1222"/>
                  <a:pt x="198" y="1218"/>
                </a:cubicBezTo>
                <a:cubicBezTo>
                  <a:pt x="198" y="1217"/>
                  <a:pt x="198" y="1216"/>
                  <a:pt x="197" y="1215"/>
                </a:cubicBezTo>
                <a:cubicBezTo>
                  <a:pt x="199" y="1218"/>
                  <a:pt x="201" y="1220"/>
                  <a:pt x="200" y="1220"/>
                </a:cubicBezTo>
                <a:cubicBezTo>
                  <a:pt x="202" y="1221"/>
                  <a:pt x="202" y="1222"/>
                  <a:pt x="203" y="1223"/>
                </a:cubicBezTo>
                <a:cubicBezTo>
                  <a:pt x="205" y="1227"/>
                  <a:pt x="207" y="1231"/>
                  <a:pt x="208" y="1233"/>
                </a:cubicBezTo>
                <a:cubicBezTo>
                  <a:pt x="206" y="1231"/>
                  <a:pt x="203" y="1229"/>
                  <a:pt x="200" y="1226"/>
                </a:cubicBezTo>
                <a:cubicBezTo>
                  <a:pt x="199" y="1224"/>
                  <a:pt x="196" y="1220"/>
                  <a:pt x="195" y="1218"/>
                </a:cubicBezTo>
                <a:cubicBezTo>
                  <a:pt x="194" y="1218"/>
                  <a:pt x="192" y="1215"/>
                  <a:pt x="189" y="1212"/>
                </a:cubicBezTo>
                <a:cubicBezTo>
                  <a:pt x="188" y="1211"/>
                  <a:pt x="188" y="1209"/>
                  <a:pt x="186" y="1207"/>
                </a:cubicBezTo>
                <a:close/>
                <a:moveTo>
                  <a:pt x="267" y="1247"/>
                </a:moveTo>
                <a:cubicBezTo>
                  <a:pt x="267" y="1247"/>
                  <a:pt x="268" y="1248"/>
                  <a:pt x="268" y="1248"/>
                </a:cubicBezTo>
                <a:cubicBezTo>
                  <a:pt x="272" y="1251"/>
                  <a:pt x="271" y="1251"/>
                  <a:pt x="273" y="1253"/>
                </a:cubicBezTo>
                <a:cubicBezTo>
                  <a:pt x="273" y="1254"/>
                  <a:pt x="269" y="1249"/>
                  <a:pt x="267" y="1247"/>
                </a:cubicBezTo>
                <a:close/>
                <a:moveTo>
                  <a:pt x="241" y="1209"/>
                </a:moveTo>
                <a:cubicBezTo>
                  <a:pt x="241" y="1211"/>
                  <a:pt x="239" y="1209"/>
                  <a:pt x="238" y="1208"/>
                </a:cubicBezTo>
                <a:cubicBezTo>
                  <a:pt x="236" y="1206"/>
                  <a:pt x="234" y="1203"/>
                  <a:pt x="232" y="1201"/>
                </a:cubicBezTo>
                <a:cubicBezTo>
                  <a:pt x="232" y="1201"/>
                  <a:pt x="232" y="1201"/>
                  <a:pt x="233" y="1201"/>
                </a:cubicBezTo>
                <a:cubicBezTo>
                  <a:pt x="236" y="1204"/>
                  <a:pt x="237" y="1205"/>
                  <a:pt x="241" y="1209"/>
                </a:cubicBezTo>
                <a:close/>
                <a:moveTo>
                  <a:pt x="221" y="1179"/>
                </a:moveTo>
                <a:cubicBezTo>
                  <a:pt x="224" y="1182"/>
                  <a:pt x="232" y="1189"/>
                  <a:pt x="231" y="1190"/>
                </a:cubicBezTo>
                <a:cubicBezTo>
                  <a:pt x="226" y="1185"/>
                  <a:pt x="226" y="1184"/>
                  <a:pt x="221" y="1179"/>
                </a:cubicBezTo>
                <a:close/>
                <a:moveTo>
                  <a:pt x="226" y="1183"/>
                </a:moveTo>
                <a:cubicBezTo>
                  <a:pt x="225" y="1183"/>
                  <a:pt x="219" y="1175"/>
                  <a:pt x="219" y="1176"/>
                </a:cubicBezTo>
                <a:cubicBezTo>
                  <a:pt x="217" y="1173"/>
                  <a:pt x="213" y="1169"/>
                  <a:pt x="211" y="1166"/>
                </a:cubicBezTo>
                <a:cubicBezTo>
                  <a:pt x="214" y="1169"/>
                  <a:pt x="220" y="1177"/>
                  <a:pt x="226" y="1183"/>
                </a:cubicBezTo>
                <a:close/>
                <a:moveTo>
                  <a:pt x="204" y="1160"/>
                </a:moveTo>
                <a:cubicBezTo>
                  <a:pt x="203" y="1160"/>
                  <a:pt x="203" y="1159"/>
                  <a:pt x="202" y="1159"/>
                </a:cubicBezTo>
                <a:cubicBezTo>
                  <a:pt x="202" y="1158"/>
                  <a:pt x="202" y="1157"/>
                  <a:pt x="201" y="1157"/>
                </a:cubicBezTo>
                <a:cubicBezTo>
                  <a:pt x="202" y="1158"/>
                  <a:pt x="203" y="1159"/>
                  <a:pt x="204" y="1160"/>
                </a:cubicBezTo>
                <a:close/>
                <a:moveTo>
                  <a:pt x="176" y="1091"/>
                </a:moveTo>
                <a:cubicBezTo>
                  <a:pt x="178" y="1094"/>
                  <a:pt x="177" y="1094"/>
                  <a:pt x="179" y="1097"/>
                </a:cubicBezTo>
                <a:cubicBezTo>
                  <a:pt x="177" y="1095"/>
                  <a:pt x="173" y="1087"/>
                  <a:pt x="176" y="1091"/>
                </a:cubicBezTo>
                <a:close/>
                <a:moveTo>
                  <a:pt x="180" y="1119"/>
                </a:moveTo>
                <a:cubicBezTo>
                  <a:pt x="177" y="1115"/>
                  <a:pt x="181" y="1122"/>
                  <a:pt x="178" y="1119"/>
                </a:cubicBezTo>
                <a:cubicBezTo>
                  <a:pt x="178" y="1118"/>
                  <a:pt x="177" y="1116"/>
                  <a:pt x="175" y="1113"/>
                </a:cubicBezTo>
                <a:cubicBezTo>
                  <a:pt x="174" y="1111"/>
                  <a:pt x="172" y="1108"/>
                  <a:pt x="171" y="1106"/>
                </a:cubicBezTo>
                <a:cubicBezTo>
                  <a:pt x="171" y="1106"/>
                  <a:pt x="171" y="1106"/>
                  <a:pt x="171" y="1106"/>
                </a:cubicBezTo>
                <a:cubicBezTo>
                  <a:pt x="171" y="1106"/>
                  <a:pt x="171" y="1107"/>
                  <a:pt x="172" y="1107"/>
                </a:cubicBezTo>
                <a:cubicBezTo>
                  <a:pt x="174" y="1111"/>
                  <a:pt x="176" y="1114"/>
                  <a:pt x="180" y="1119"/>
                </a:cubicBezTo>
                <a:close/>
                <a:moveTo>
                  <a:pt x="155" y="1057"/>
                </a:moveTo>
                <a:cubicBezTo>
                  <a:pt x="154" y="1055"/>
                  <a:pt x="154" y="1054"/>
                  <a:pt x="153" y="1053"/>
                </a:cubicBezTo>
                <a:cubicBezTo>
                  <a:pt x="154" y="1055"/>
                  <a:pt x="154" y="1056"/>
                  <a:pt x="155" y="1057"/>
                </a:cubicBezTo>
                <a:cubicBezTo>
                  <a:pt x="155" y="1057"/>
                  <a:pt x="155" y="1057"/>
                  <a:pt x="155" y="1057"/>
                </a:cubicBezTo>
                <a:close/>
                <a:moveTo>
                  <a:pt x="152" y="1050"/>
                </a:moveTo>
                <a:cubicBezTo>
                  <a:pt x="152" y="1050"/>
                  <a:pt x="152" y="1050"/>
                  <a:pt x="151" y="1050"/>
                </a:cubicBezTo>
                <a:cubicBezTo>
                  <a:pt x="151" y="1050"/>
                  <a:pt x="151" y="1049"/>
                  <a:pt x="151" y="1049"/>
                </a:cubicBezTo>
                <a:cubicBezTo>
                  <a:pt x="151" y="1049"/>
                  <a:pt x="151" y="1050"/>
                  <a:pt x="151" y="1050"/>
                </a:cubicBezTo>
                <a:cubicBezTo>
                  <a:pt x="151" y="1050"/>
                  <a:pt x="151" y="1050"/>
                  <a:pt x="151" y="1049"/>
                </a:cubicBezTo>
                <a:cubicBezTo>
                  <a:pt x="150" y="1048"/>
                  <a:pt x="150" y="1047"/>
                  <a:pt x="149" y="1046"/>
                </a:cubicBezTo>
                <a:cubicBezTo>
                  <a:pt x="150" y="1047"/>
                  <a:pt x="150" y="1046"/>
                  <a:pt x="150" y="1045"/>
                </a:cubicBezTo>
                <a:cubicBezTo>
                  <a:pt x="151" y="1047"/>
                  <a:pt x="151" y="1048"/>
                  <a:pt x="151" y="1049"/>
                </a:cubicBezTo>
                <a:cubicBezTo>
                  <a:pt x="151" y="1049"/>
                  <a:pt x="151" y="1049"/>
                  <a:pt x="151" y="1049"/>
                </a:cubicBezTo>
                <a:cubicBezTo>
                  <a:pt x="151" y="1049"/>
                  <a:pt x="152" y="1049"/>
                  <a:pt x="152" y="1050"/>
                </a:cubicBezTo>
                <a:close/>
                <a:moveTo>
                  <a:pt x="141" y="1025"/>
                </a:moveTo>
                <a:cubicBezTo>
                  <a:pt x="140" y="1025"/>
                  <a:pt x="140" y="1025"/>
                  <a:pt x="141" y="1025"/>
                </a:cubicBezTo>
                <a:cubicBezTo>
                  <a:pt x="141" y="1025"/>
                  <a:pt x="141" y="1026"/>
                  <a:pt x="141" y="1025"/>
                </a:cubicBezTo>
                <a:close/>
                <a:moveTo>
                  <a:pt x="140" y="1022"/>
                </a:moveTo>
                <a:cubicBezTo>
                  <a:pt x="140" y="1023"/>
                  <a:pt x="140" y="1024"/>
                  <a:pt x="140" y="1025"/>
                </a:cubicBezTo>
                <a:cubicBezTo>
                  <a:pt x="140" y="1025"/>
                  <a:pt x="140" y="1025"/>
                  <a:pt x="140" y="1025"/>
                </a:cubicBezTo>
                <a:cubicBezTo>
                  <a:pt x="140" y="1025"/>
                  <a:pt x="140" y="1025"/>
                  <a:pt x="141" y="1025"/>
                </a:cubicBezTo>
                <a:cubicBezTo>
                  <a:pt x="141" y="1026"/>
                  <a:pt x="141" y="1027"/>
                  <a:pt x="141" y="1026"/>
                </a:cubicBezTo>
                <a:cubicBezTo>
                  <a:pt x="141" y="1026"/>
                  <a:pt x="141" y="1026"/>
                  <a:pt x="141" y="1026"/>
                </a:cubicBezTo>
                <a:cubicBezTo>
                  <a:pt x="141" y="1027"/>
                  <a:pt x="142" y="1027"/>
                  <a:pt x="142" y="1028"/>
                </a:cubicBezTo>
                <a:cubicBezTo>
                  <a:pt x="142" y="1030"/>
                  <a:pt x="143" y="1031"/>
                  <a:pt x="143" y="1032"/>
                </a:cubicBezTo>
                <a:cubicBezTo>
                  <a:pt x="141" y="1028"/>
                  <a:pt x="141" y="1029"/>
                  <a:pt x="142" y="1032"/>
                </a:cubicBezTo>
                <a:cubicBezTo>
                  <a:pt x="138" y="1025"/>
                  <a:pt x="139" y="1026"/>
                  <a:pt x="141" y="1028"/>
                </a:cubicBezTo>
                <a:cubicBezTo>
                  <a:pt x="139" y="1024"/>
                  <a:pt x="140" y="1025"/>
                  <a:pt x="138" y="1022"/>
                </a:cubicBezTo>
                <a:cubicBezTo>
                  <a:pt x="137" y="1020"/>
                  <a:pt x="138" y="1022"/>
                  <a:pt x="138" y="1023"/>
                </a:cubicBezTo>
                <a:cubicBezTo>
                  <a:pt x="136" y="1018"/>
                  <a:pt x="132" y="1009"/>
                  <a:pt x="131" y="1006"/>
                </a:cubicBezTo>
                <a:cubicBezTo>
                  <a:pt x="131" y="1005"/>
                  <a:pt x="131" y="1004"/>
                  <a:pt x="131" y="1004"/>
                </a:cubicBezTo>
                <a:cubicBezTo>
                  <a:pt x="132" y="1007"/>
                  <a:pt x="133" y="1007"/>
                  <a:pt x="134" y="1009"/>
                </a:cubicBezTo>
                <a:cubicBezTo>
                  <a:pt x="135" y="1013"/>
                  <a:pt x="136" y="1018"/>
                  <a:pt x="137" y="1020"/>
                </a:cubicBezTo>
                <a:cubicBezTo>
                  <a:pt x="135" y="1014"/>
                  <a:pt x="134" y="1010"/>
                  <a:pt x="134" y="1007"/>
                </a:cubicBezTo>
                <a:cubicBezTo>
                  <a:pt x="136" y="1014"/>
                  <a:pt x="135" y="1009"/>
                  <a:pt x="138" y="1015"/>
                </a:cubicBezTo>
                <a:cubicBezTo>
                  <a:pt x="138" y="1016"/>
                  <a:pt x="139" y="1019"/>
                  <a:pt x="139" y="1021"/>
                </a:cubicBezTo>
                <a:cubicBezTo>
                  <a:pt x="139" y="1020"/>
                  <a:pt x="138" y="1019"/>
                  <a:pt x="138" y="1018"/>
                </a:cubicBezTo>
                <a:cubicBezTo>
                  <a:pt x="138" y="1020"/>
                  <a:pt x="139" y="1021"/>
                  <a:pt x="140" y="1022"/>
                </a:cubicBezTo>
                <a:close/>
                <a:moveTo>
                  <a:pt x="135" y="965"/>
                </a:moveTo>
                <a:cubicBezTo>
                  <a:pt x="136" y="970"/>
                  <a:pt x="136" y="970"/>
                  <a:pt x="136" y="973"/>
                </a:cubicBezTo>
                <a:cubicBezTo>
                  <a:pt x="136" y="972"/>
                  <a:pt x="134" y="964"/>
                  <a:pt x="135" y="965"/>
                </a:cubicBezTo>
                <a:close/>
                <a:moveTo>
                  <a:pt x="124" y="954"/>
                </a:moveTo>
                <a:cubicBezTo>
                  <a:pt x="123" y="950"/>
                  <a:pt x="122" y="947"/>
                  <a:pt x="121" y="942"/>
                </a:cubicBezTo>
                <a:cubicBezTo>
                  <a:pt x="123" y="944"/>
                  <a:pt x="119" y="931"/>
                  <a:pt x="120" y="930"/>
                </a:cubicBezTo>
                <a:cubicBezTo>
                  <a:pt x="121" y="937"/>
                  <a:pt x="121" y="939"/>
                  <a:pt x="121" y="936"/>
                </a:cubicBezTo>
                <a:cubicBezTo>
                  <a:pt x="122" y="940"/>
                  <a:pt x="122" y="943"/>
                  <a:pt x="123" y="945"/>
                </a:cubicBezTo>
                <a:cubicBezTo>
                  <a:pt x="124" y="951"/>
                  <a:pt x="124" y="950"/>
                  <a:pt x="124" y="954"/>
                </a:cubicBezTo>
                <a:close/>
                <a:moveTo>
                  <a:pt x="116" y="802"/>
                </a:moveTo>
                <a:cubicBezTo>
                  <a:pt x="116" y="803"/>
                  <a:pt x="116" y="802"/>
                  <a:pt x="116" y="801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116" y="797"/>
                  <a:pt x="117" y="795"/>
                  <a:pt x="117" y="791"/>
                </a:cubicBezTo>
                <a:cubicBezTo>
                  <a:pt x="117" y="791"/>
                  <a:pt x="117" y="797"/>
                  <a:pt x="117" y="791"/>
                </a:cubicBezTo>
                <a:cubicBezTo>
                  <a:pt x="119" y="804"/>
                  <a:pt x="116" y="802"/>
                  <a:pt x="116" y="802"/>
                </a:cubicBezTo>
                <a:close/>
                <a:moveTo>
                  <a:pt x="115" y="413"/>
                </a:moveTo>
                <a:cubicBezTo>
                  <a:pt x="115" y="412"/>
                  <a:pt x="115" y="412"/>
                  <a:pt x="115" y="412"/>
                </a:cubicBezTo>
                <a:cubicBezTo>
                  <a:pt x="115" y="413"/>
                  <a:pt x="114" y="413"/>
                  <a:pt x="114" y="414"/>
                </a:cubicBezTo>
                <a:cubicBezTo>
                  <a:pt x="114" y="413"/>
                  <a:pt x="115" y="413"/>
                  <a:pt x="115" y="413"/>
                </a:cubicBezTo>
                <a:close/>
                <a:moveTo>
                  <a:pt x="114" y="405"/>
                </a:moveTo>
                <a:cubicBezTo>
                  <a:pt x="115" y="404"/>
                  <a:pt x="112" y="411"/>
                  <a:pt x="110" y="415"/>
                </a:cubicBezTo>
                <a:cubicBezTo>
                  <a:pt x="108" y="415"/>
                  <a:pt x="112" y="410"/>
                  <a:pt x="114" y="405"/>
                </a:cubicBezTo>
                <a:close/>
                <a:moveTo>
                  <a:pt x="55" y="546"/>
                </a:moveTo>
                <a:cubicBezTo>
                  <a:pt x="53" y="552"/>
                  <a:pt x="54" y="549"/>
                  <a:pt x="52" y="558"/>
                </a:cubicBezTo>
                <a:cubicBezTo>
                  <a:pt x="52" y="557"/>
                  <a:pt x="51" y="559"/>
                  <a:pt x="50" y="560"/>
                </a:cubicBezTo>
                <a:cubicBezTo>
                  <a:pt x="50" y="559"/>
                  <a:pt x="51" y="558"/>
                  <a:pt x="51" y="557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3"/>
                  <a:pt x="52" y="553"/>
                  <a:pt x="52" y="553"/>
                </a:cubicBezTo>
                <a:cubicBezTo>
                  <a:pt x="52" y="556"/>
                  <a:pt x="51" y="558"/>
                  <a:pt x="53" y="553"/>
                </a:cubicBezTo>
                <a:cubicBezTo>
                  <a:pt x="53" y="552"/>
                  <a:pt x="54" y="549"/>
                  <a:pt x="54" y="546"/>
                </a:cubicBezTo>
                <a:cubicBezTo>
                  <a:pt x="54" y="546"/>
                  <a:pt x="55" y="546"/>
                  <a:pt x="55" y="546"/>
                </a:cubicBezTo>
                <a:close/>
                <a:moveTo>
                  <a:pt x="50" y="562"/>
                </a:moveTo>
                <a:cubicBezTo>
                  <a:pt x="50" y="561"/>
                  <a:pt x="50" y="561"/>
                  <a:pt x="51" y="560"/>
                </a:cubicBezTo>
                <a:cubicBezTo>
                  <a:pt x="50" y="561"/>
                  <a:pt x="50" y="562"/>
                  <a:pt x="50" y="562"/>
                </a:cubicBezTo>
                <a:cubicBezTo>
                  <a:pt x="50" y="562"/>
                  <a:pt x="50" y="562"/>
                  <a:pt x="50" y="562"/>
                </a:cubicBezTo>
                <a:close/>
                <a:moveTo>
                  <a:pt x="58" y="535"/>
                </a:moveTo>
                <a:cubicBezTo>
                  <a:pt x="59" y="533"/>
                  <a:pt x="58" y="533"/>
                  <a:pt x="58" y="533"/>
                </a:cubicBezTo>
                <a:cubicBezTo>
                  <a:pt x="59" y="532"/>
                  <a:pt x="59" y="530"/>
                  <a:pt x="60" y="529"/>
                </a:cubicBezTo>
                <a:cubicBezTo>
                  <a:pt x="60" y="529"/>
                  <a:pt x="59" y="533"/>
                  <a:pt x="58" y="537"/>
                </a:cubicBezTo>
                <a:cubicBezTo>
                  <a:pt x="57" y="537"/>
                  <a:pt x="57" y="537"/>
                  <a:pt x="57" y="537"/>
                </a:cubicBezTo>
                <a:cubicBezTo>
                  <a:pt x="58" y="536"/>
                  <a:pt x="58" y="535"/>
                  <a:pt x="58" y="535"/>
                </a:cubicBezTo>
                <a:close/>
                <a:moveTo>
                  <a:pt x="49" y="564"/>
                </a:moveTo>
                <a:cubicBezTo>
                  <a:pt x="50" y="563"/>
                  <a:pt x="47" y="573"/>
                  <a:pt x="46" y="577"/>
                </a:cubicBezTo>
                <a:cubicBezTo>
                  <a:pt x="46" y="577"/>
                  <a:pt x="48" y="565"/>
                  <a:pt x="49" y="564"/>
                </a:cubicBezTo>
                <a:close/>
                <a:moveTo>
                  <a:pt x="34" y="633"/>
                </a:moveTo>
                <a:cubicBezTo>
                  <a:pt x="35" y="631"/>
                  <a:pt x="33" y="644"/>
                  <a:pt x="35" y="640"/>
                </a:cubicBezTo>
                <a:cubicBezTo>
                  <a:pt x="34" y="646"/>
                  <a:pt x="34" y="643"/>
                  <a:pt x="33" y="649"/>
                </a:cubicBezTo>
                <a:cubicBezTo>
                  <a:pt x="32" y="648"/>
                  <a:pt x="34" y="638"/>
                  <a:pt x="34" y="633"/>
                </a:cubicBezTo>
                <a:close/>
                <a:moveTo>
                  <a:pt x="28" y="708"/>
                </a:moveTo>
                <a:cubicBezTo>
                  <a:pt x="29" y="708"/>
                  <a:pt x="28" y="722"/>
                  <a:pt x="28" y="720"/>
                </a:cubicBezTo>
                <a:cubicBezTo>
                  <a:pt x="27" y="717"/>
                  <a:pt x="28" y="712"/>
                  <a:pt x="28" y="708"/>
                </a:cubicBezTo>
                <a:close/>
                <a:moveTo>
                  <a:pt x="27" y="723"/>
                </a:moveTo>
                <a:cubicBezTo>
                  <a:pt x="28" y="725"/>
                  <a:pt x="27" y="730"/>
                  <a:pt x="28" y="736"/>
                </a:cubicBezTo>
                <a:cubicBezTo>
                  <a:pt x="27" y="738"/>
                  <a:pt x="27" y="727"/>
                  <a:pt x="27" y="723"/>
                </a:cubicBezTo>
                <a:close/>
                <a:moveTo>
                  <a:pt x="29" y="727"/>
                </a:moveTo>
                <a:cubicBezTo>
                  <a:pt x="29" y="727"/>
                  <a:pt x="29" y="727"/>
                  <a:pt x="29" y="727"/>
                </a:cubicBezTo>
                <a:cubicBezTo>
                  <a:pt x="29" y="728"/>
                  <a:pt x="29" y="728"/>
                  <a:pt x="29" y="729"/>
                </a:cubicBezTo>
                <a:cubicBezTo>
                  <a:pt x="29" y="728"/>
                  <a:pt x="29" y="728"/>
                  <a:pt x="29" y="727"/>
                </a:cubicBezTo>
                <a:close/>
                <a:moveTo>
                  <a:pt x="28" y="696"/>
                </a:moveTo>
                <a:cubicBezTo>
                  <a:pt x="28" y="696"/>
                  <a:pt x="28" y="696"/>
                  <a:pt x="28" y="696"/>
                </a:cubicBezTo>
                <a:cubicBezTo>
                  <a:pt x="28" y="696"/>
                  <a:pt x="29" y="696"/>
                  <a:pt x="29" y="695"/>
                </a:cubicBezTo>
                <a:cubicBezTo>
                  <a:pt x="29" y="696"/>
                  <a:pt x="28" y="696"/>
                  <a:pt x="28" y="696"/>
                </a:cubicBezTo>
                <a:close/>
                <a:moveTo>
                  <a:pt x="30" y="674"/>
                </a:moveTo>
                <a:cubicBezTo>
                  <a:pt x="30" y="677"/>
                  <a:pt x="30" y="681"/>
                  <a:pt x="29" y="685"/>
                </a:cubicBezTo>
                <a:cubicBezTo>
                  <a:pt x="29" y="687"/>
                  <a:pt x="29" y="688"/>
                  <a:pt x="29" y="690"/>
                </a:cubicBezTo>
                <a:cubicBezTo>
                  <a:pt x="29" y="690"/>
                  <a:pt x="29" y="690"/>
                  <a:pt x="29" y="689"/>
                </a:cubicBezTo>
                <a:cubicBezTo>
                  <a:pt x="29" y="689"/>
                  <a:pt x="29" y="689"/>
                  <a:pt x="29" y="689"/>
                </a:cubicBezTo>
                <a:cubicBezTo>
                  <a:pt x="29" y="685"/>
                  <a:pt x="29" y="679"/>
                  <a:pt x="30" y="674"/>
                </a:cubicBezTo>
                <a:close/>
                <a:moveTo>
                  <a:pt x="29" y="744"/>
                </a:moveTo>
                <a:cubicBezTo>
                  <a:pt x="29" y="743"/>
                  <a:pt x="29" y="741"/>
                  <a:pt x="29" y="740"/>
                </a:cubicBezTo>
                <a:cubicBezTo>
                  <a:pt x="29" y="739"/>
                  <a:pt x="29" y="739"/>
                  <a:pt x="29" y="738"/>
                </a:cubicBezTo>
                <a:cubicBezTo>
                  <a:pt x="29" y="738"/>
                  <a:pt x="29" y="736"/>
                  <a:pt x="29" y="733"/>
                </a:cubicBezTo>
                <a:cubicBezTo>
                  <a:pt x="31" y="731"/>
                  <a:pt x="29" y="746"/>
                  <a:pt x="30" y="748"/>
                </a:cubicBezTo>
                <a:cubicBezTo>
                  <a:pt x="29" y="751"/>
                  <a:pt x="29" y="754"/>
                  <a:pt x="29" y="757"/>
                </a:cubicBezTo>
                <a:cubicBezTo>
                  <a:pt x="29" y="756"/>
                  <a:pt x="29" y="755"/>
                  <a:pt x="29" y="754"/>
                </a:cubicBezTo>
                <a:cubicBezTo>
                  <a:pt x="29" y="751"/>
                  <a:pt x="29" y="748"/>
                  <a:pt x="29" y="744"/>
                </a:cubicBezTo>
                <a:close/>
                <a:moveTo>
                  <a:pt x="30" y="761"/>
                </a:moveTo>
                <a:cubicBezTo>
                  <a:pt x="30" y="761"/>
                  <a:pt x="30" y="762"/>
                  <a:pt x="30" y="762"/>
                </a:cubicBezTo>
                <a:cubicBezTo>
                  <a:pt x="30" y="762"/>
                  <a:pt x="30" y="762"/>
                  <a:pt x="30" y="761"/>
                </a:cubicBezTo>
                <a:close/>
                <a:moveTo>
                  <a:pt x="33" y="738"/>
                </a:moveTo>
                <a:cubicBezTo>
                  <a:pt x="33" y="733"/>
                  <a:pt x="34" y="726"/>
                  <a:pt x="33" y="729"/>
                </a:cubicBezTo>
                <a:cubicBezTo>
                  <a:pt x="33" y="725"/>
                  <a:pt x="33" y="724"/>
                  <a:pt x="34" y="722"/>
                </a:cubicBezTo>
                <a:cubicBezTo>
                  <a:pt x="34" y="722"/>
                  <a:pt x="34" y="722"/>
                  <a:pt x="34" y="722"/>
                </a:cubicBezTo>
                <a:cubicBezTo>
                  <a:pt x="34" y="722"/>
                  <a:pt x="34" y="723"/>
                  <a:pt x="35" y="725"/>
                </a:cubicBezTo>
                <a:cubicBezTo>
                  <a:pt x="34" y="731"/>
                  <a:pt x="34" y="736"/>
                  <a:pt x="33" y="738"/>
                </a:cubicBezTo>
                <a:close/>
                <a:moveTo>
                  <a:pt x="36" y="693"/>
                </a:moveTo>
                <a:cubicBezTo>
                  <a:pt x="36" y="692"/>
                  <a:pt x="36" y="692"/>
                  <a:pt x="36" y="691"/>
                </a:cubicBezTo>
                <a:cubicBezTo>
                  <a:pt x="36" y="692"/>
                  <a:pt x="36" y="693"/>
                  <a:pt x="36" y="693"/>
                </a:cubicBezTo>
                <a:cubicBezTo>
                  <a:pt x="36" y="694"/>
                  <a:pt x="36" y="694"/>
                  <a:pt x="36" y="695"/>
                </a:cubicBezTo>
                <a:cubicBezTo>
                  <a:pt x="36" y="695"/>
                  <a:pt x="36" y="694"/>
                  <a:pt x="36" y="693"/>
                </a:cubicBezTo>
                <a:close/>
                <a:moveTo>
                  <a:pt x="36" y="726"/>
                </a:moveTo>
                <a:cubicBezTo>
                  <a:pt x="36" y="725"/>
                  <a:pt x="36" y="725"/>
                  <a:pt x="36" y="724"/>
                </a:cubicBezTo>
                <a:cubicBezTo>
                  <a:pt x="36" y="724"/>
                  <a:pt x="36" y="725"/>
                  <a:pt x="36" y="725"/>
                </a:cubicBezTo>
                <a:cubicBezTo>
                  <a:pt x="36" y="726"/>
                  <a:pt x="36" y="727"/>
                  <a:pt x="36" y="727"/>
                </a:cubicBezTo>
                <a:cubicBezTo>
                  <a:pt x="36" y="727"/>
                  <a:pt x="36" y="727"/>
                  <a:pt x="36" y="726"/>
                </a:cubicBezTo>
                <a:close/>
                <a:moveTo>
                  <a:pt x="36" y="685"/>
                </a:moveTo>
                <a:cubicBezTo>
                  <a:pt x="36" y="685"/>
                  <a:pt x="36" y="685"/>
                  <a:pt x="36" y="685"/>
                </a:cubicBezTo>
                <a:cubicBezTo>
                  <a:pt x="36" y="686"/>
                  <a:pt x="36" y="687"/>
                  <a:pt x="36" y="688"/>
                </a:cubicBezTo>
                <a:cubicBezTo>
                  <a:pt x="36" y="685"/>
                  <a:pt x="36" y="683"/>
                  <a:pt x="36" y="682"/>
                </a:cubicBezTo>
                <a:cubicBezTo>
                  <a:pt x="37" y="683"/>
                  <a:pt x="36" y="684"/>
                  <a:pt x="36" y="685"/>
                </a:cubicBezTo>
                <a:close/>
                <a:moveTo>
                  <a:pt x="34" y="703"/>
                </a:moveTo>
                <a:cubicBezTo>
                  <a:pt x="34" y="702"/>
                  <a:pt x="34" y="701"/>
                  <a:pt x="34" y="701"/>
                </a:cubicBezTo>
                <a:cubicBezTo>
                  <a:pt x="34" y="702"/>
                  <a:pt x="34" y="702"/>
                  <a:pt x="34" y="703"/>
                </a:cubicBezTo>
                <a:cubicBezTo>
                  <a:pt x="34" y="703"/>
                  <a:pt x="34" y="703"/>
                  <a:pt x="34" y="703"/>
                </a:cubicBezTo>
                <a:close/>
                <a:moveTo>
                  <a:pt x="35" y="717"/>
                </a:moveTo>
                <a:cubicBezTo>
                  <a:pt x="35" y="718"/>
                  <a:pt x="35" y="718"/>
                  <a:pt x="35" y="719"/>
                </a:cubicBezTo>
                <a:cubicBezTo>
                  <a:pt x="34" y="719"/>
                  <a:pt x="34" y="719"/>
                  <a:pt x="34" y="718"/>
                </a:cubicBezTo>
                <a:cubicBezTo>
                  <a:pt x="34" y="718"/>
                  <a:pt x="35" y="718"/>
                  <a:pt x="35" y="717"/>
                </a:cubicBezTo>
                <a:close/>
                <a:moveTo>
                  <a:pt x="36" y="725"/>
                </a:moveTo>
                <a:cubicBezTo>
                  <a:pt x="36" y="724"/>
                  <a:pt x="36" y="723"/>
                  <a:pt x="36" y="723"/>
                </a:cubicBezTo>
                <a:cubicBezTo>
                  <a:pt x="36" y="722"/>
                  <a:pt x="36" y="722"/>
                  <a:pt x="36" y="722"/>
                </a:cubicBezTo>
                <a:cubicBezTo>
                  <a:pt x="36" y="722"/>
                  <a:pt x="36" y="723"/>
                  <a:pt x="36" y="725"/>
                </a:cubicBezTo>
                <a:close/>
                <a:moveTo>
                  <a:pt x="37" y="693"/>
                </a:moveTo>
                <a:cubicBezTo>
                  <a:pt x="37" y="693"/>
                  <a:pt x="37" y="693"/>
                  <a:pt x="37" y="693"/>
                </a:cubicBezTo>
                <a:cubicBezTo>
                  <a:pt x="37" y="690"/>
                  <a:pt x="37" y="689"/>
                  <a:pt x="37" y="686"/>
                </a:cubicBezTo>
                <a:cubicBezTo>
                  <a:pt x="37" y="686"/>
                  <a:pt x="37" y="686"/>
                  <a:pt x="37" y="686"/>
                </a:cubicBezTo>
                <a:cubicBezTo>
                  <a:pt x="38" y="684"/>
                  <a:pt x="38" y="682"/>
                  <a:pt x="38" y="684"/>
                </a:cubicBezTo>
                <a:cubicBezTo>
                  <a:pt x="39" y="681"/>
                  <a:pt x="39" y="677"/>
                  <a:pt x="40" y="677"/>
                </a:cubicBezTo>
                <a:cubicBezTo>
                  <a:pt x="40" y="670"/>
                  <a:pt x="42" y="666"/>
                  <a:pt x="41" y="666"/>
                </a:cubicBezTo>
                <a:cubicBezTo>
                  <a:pt x="40" y="675"/>
                  <a:pt x="38" y="682"/>
                  <a:pt x="37" y="684"/>
                </a:cubicBezTo>
                <a:cubicBezTo>
                  <a:pt x="37" y="683"/>
                  <a:pt x="37" y="680"/>
                  <a:pt x="37" y="678"/>
                </a:cubicBezTo>
                <a:cubicBezTo>
                  <a:pt x="37" y="679"/>
                  <a:pt x="37" y="682"/>
                  <a:pt x="37" y="681"/>
                </a:cubicBezTo>
                <a:cubicBezTo>
                  <a:pt x="38" y="679"/>
                  <a:pt x="38" y="672"/>
                  <a:pt x="38" y="673"/>
                </a:cubicBezTo>
                <a:cubicBezTo>
                  <a:pt x="38" y="669"/>
                  <a:pt x="39" y="666"/>
                  <a:pt x="39" y="664"/>
                </a:cubicBezTo>
                <a:cubicBezTo>
                  <a:pt x="38" y="666"/>
                  <a:pt x="38" y="672"/>
                  <a:pt x="37" y="675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6"/>
                  <a:pt x="37" y="676"/>
                  <a:pt x="37" y="676"/>
                </a:cubicBezTo>
                <a:cubicBezTo>
                  <a:pt x="37" y="678"/>
                  <a:pt x="37" y="678"/>
                  <a:pt x="36" y="679"/>
                </a:cubicBezTo>
                <a:cubicBezTo>
                  <a:pt x="36" y="677"/>
                  <a:pt x="37" y="673"/>
                  <a:pt x="37" y="672"/>
                </a:cubicBezTo>
                <a:cubicBezTo>
                  <a:pt x="36" y="676"/>
                  <a:pt x="36" y="681"/>
                  <a:pt x="35" y="686"/>
                </a:cubicBezTo>
                <a:cubicBezTo>
                  <a:pt x="35" y="688"/>
                  <a:pt x="35" y="691"/>
                  <a:pt x="35" y="693"/>
                </a:cubicBezTo>
                <a:cubicBezTo>
                  <a:pt x="35" y="694"/>
                  <a:pt x="35" y="695"/>
                  <a:pt x="35" y="696"/>
                </a:cubicBezTo>
                <a:cubicBezTo>
                  <a:pt x="35" y="695"/>
                  <a:pt x="35" y="695"/>
                  <a:pt x="35" y="695"/>
                </a:cubicBezTo>
                <a:cubicBezTo>
                  <a:pt x="35" y="696"/>
                  <a:pt x="35" y="697"/>
                  <a:pt x="35" y="697"/>
                </a:cubicBezTo>
                <a:cubicBezTo>
                  <a:pt x="35" y="697"/>
                  <a:pt x="35" y="697"/>
                  <a:pt x="35" y="697"/>
                </a:cubicBezTo>
                <a:cubicBezTo>
                  <a:pt x="35" y="697"/>
                  <a:pt x="35" y="696"/>
                  <a:pt x="35" y="696"/>
                </a:cubicBezTo>
                <a:cubicBezTo>
                  <a:pt x="35" y="698"/>
                  <a:pt x="34" y="699"/>
                  <a:pt x="34" y="699"/>
                </a:cubicBezTo>
                <a:cubicBezTo>
                  <a:pt x="34" y="705"/>
                  <a:pt x="33" y="708"/>
                  <a:pt x="33" y="710"/>
                </a:cubicBezTo>
                <a:cubicBezTo>
                  <a:pt x="33" y="713"/>
                  <a:pt x="31" y="727"/>
                  <a:pt x="30" y="732"/>
                </a:cubicBezTo>
                <a:cubicBezTo>
                  <a:pt x="30" y="733"/>
                  <a:pt x="31" y="724"/>
                  <a:pt x="30" y="724"/>
                </a:cubicBezTo>
                <a:cubicBezTo>
                  <a:pt x="30" y="728"/>
                  <a:pt x="30" y="729"/>
                  <a:pt x="29" y="729"/>
                </a:cubicBezTo>
                <a:cubicBezTo>
                  <a:pt x="29" y="728"/>
                  <a:pt x="29" y="726"/>
                  <a:pt x="29" y="725"/>
                </a:cubicBezTo>
                <a:cubicBezTo>
                  <a:pt x="30" y="722"/>
                  <a:pt x="30" y="718"/>
                  <a:pt x="30" y="717"/>
                </a:cubicBezTo>
                <a:cubicBezTo>
                  <a:pt x="28" y="709"/>
                  <a:pt x="31" y="687"/>
                  <a:pt x="32" y="680"/>
                </a:cubicBezTo>
                <a:cubicBezTo>
                  <a:pt x="32" y="680"/>
                  <a:pt x="32" y="677"/>
                  <a:pt x="31" y="676"/>
                </a:cubicBezTo>
                <a:cubicBezTo>
                  <a:pt x="32" y="672"/>
                  <a:pt x="33" y="670"/>
                  <a:pt x="33" y="666"/>
                </a:cubicBezTo>
                <a:cubicBezTo>
                  <a:pt x="33" y="667"/>
                  <a:pt x="33" y="672"/>
                  <a:pt x="32" y="671"/>
                </a:cubicBezTo>
                <a:cubicBezTo>
                  <a:pt x="33" y="665"/>
                  <a:pt x="33" y="659"/>
                  <a:pt x="34" y="657"/>
                </a:cubicBezTo>
                <a:cubicBezTo>
                  <a:pt x="33" y="656"/>
                  <a:pt x="33" y="655"/>
                  <a:pt x="34" y="651"/>
                </a:cubicBezTo>
                <a:cubicBezTo>
                  <a:pt x="34" y="645"/>
                  <a:pt x="35" y="642"/>
                  <a:pt x="35" y="642"/>
                </a:cubicBezTo>
                <a:cubicBezTo>
                  <a:pt x="35" y="641"/>
                  <a:pt x="37" y="630"/>
                  <a:pt x="36" y="635"/>
                </a:cubicBezTo>
                <a:cubicBezTo>
                  <a:pt x="34" y="645"/>
                  <a:pt x="35" y="635"/>
                  <a:pt x="37" y="624"/>
                </a:cubicBezTo>
                <a:cubicBezTo>
                  <a:pt x="37" y="621"/>
                  <a:pt x="38" y="618"/>
                  <a:pt x="38" y="616"/>
                </a:cubicBezTo>
                <a:cubicBezTo>
                  <a:pt x="39" y="613"/>
                  <a:pt x="39" y="610"/>
                  <a:pt x="40" y="608"/>
                </a:cubicBezTo>
                <a:cubicBezTo>
                  <a:pt x="41" y="604"/>
                  <a:pt x="42" y="601"/>
                  <a:pt x="42" y="602"/>
                </a:cubicBezTo>
                <a:cubicBezTo>
                  <a:pt x="43" y="598"/>
                  <a:pt x="42" y="598"/>
                  <a:pt x="43" y="592"/>
                </a:cubicBezTo>
                <a:cubicBezTo>
                  <a:pt x="44" y="589"/>
                  <a:pt x="45" y="582"/>
                  <a:pt x="46" y="580"/>
                </a:cubicBezTo>
                <a:cubicBezTo>
                  <a:pt x="49" y="571"/>
                  <a:pt x="49" y="565"/>
                  <a:pt x="51" y="560"/>
                </a:cubicBezTo>
                <a:cubicBezTo>
                  <a:pt x="51" y="560"/>
                  <a:pt x="51" y="560"/>
                  <a:pt x="51" y="560"/>
                </a:cubicBezTo>
                <a:cubicBezTo>
                  <a:pt x="52" y="559"/>
                  <a:pt x="52" y="559"/>
                  <a:pt x="53" y="556"/>
                </a:cubicBezTo>
                <a:cubicBezTo>
                  <a:pt x="54" y="551"/>
                  <a:pt x="55" y="548"/>
                  <a:pt x="57" y="542"/>
                </a:cubicBezTo>
                <a:cubicBezTo>
                  <a:pt x="57" y="542"/>
                  <a:pt x="55" y="545"/>
                  <a:pt x="58" y="537"/>
                </a:cubicBezTo>
                <a:cubicBezTo>
                  <a:pt x="57" y="542"/>
                  <a:pt x="58" y="538"/>
                  <a:pt x="61" y="532"/>
                </a:cubicBezTo>
                <a:cubicBezTo>
                  <a:pt x="61" y="533"/>
                  <a:pt x="58" y="542"/>
                  <a:pt x="56" y="549"/>
                </a:cubicBezTo>
                <a:cubicBezTo>
                  <a:pt x="56" y="549"/>
                  <a:pt x="56" y="549"/>
                  <a:pt x="56" y="549"/>
                </a:cubicBezTo>
                <a:cubicBezTo>
                  <a:pt x="60" y="538"/>
                  <a:pt x="61" y="534"/>
                  <a:pt x="63" y="526"/>
                </a:cubicBezTo>
                <a:cubicBezTo>
                  <a:pt x="63" y="528"/>
                  <a:pt x="62" y="532"/>
                  <a:pt x="61" y="535"/>
                </a:cubicBezTo>
                <a:cubicBezTo>
                  <a:pt x="63" y="531"/>
                  <a:pt x="65" y="525"/>
                  <a:pt x="67" y="519"/>
                </a:cubicBezTo>
                <a:cubicBezTo>
                  <a:pt x="68" y="515"/>
                  <a:pt x="69" y="512"/>
                  <a:pt x="70" y="509"/>
                </a:cubicBezTo>
                <a:cubicBezTo>
                  <a:pt x="72" y="505"/>
                  <a:pt x="73" y="502"/>
                  <a:pt x="74" y="499"/>
                </a:cubicBezTo>
                <a:cubicBezTo>
                  <a:pt x="78" y="491"/>
                  <a:pt x="81" y="484"/>
                  <a:pt x="83" y="480"/>
                </a:cubicBezTo>
                <a:cubicBezTo>
                  <a:pt x="82" y="482"/>
                  <a:pt x="85" y="477"/>
                  <a:pt x="84" y="481"/>
                </a:cubicBezTo>
                <a:cubicBezTo>
                  <a:pt x="84" y="479"/>
                  <a:pt x="85" y="478"/>
                  <a:pt x="85" y="478"/>
                </a:cubicBezTo>
                <a:cubicBezTo>
                  <a:pt x="88" y="471"/>
                  <a:pt x="92" y="463"/>
                  <a:pt x="95" y="455"/>
                </a:cubicBezTo>
                <a:cubicBezTo>
                  <a:pt x="95" y="453"/>
                  <a:pt x="93" y="459"/>
                  <a:pt x="92" y="460"/>
                </a:cubicBezTo>
                <a:cubicBezTo>
                  <a:pt x="95" y="453"/>
                  <a:pt x="98" y="446"/>
                  <a:pt x="100" y="443"/>
                </a:cubicBezTo>
                <a:cubicBezTo>
                  <a:pt x="99" y="444"/>
                  <a:pt x="104" y="433"/>
                  <a:pt x="106" y="432"/>
                </a:cubicBezTo>
                <a:cubicBezTo>
                  <a:pt x="105" y="431"/>
                  <a:pt x="109" y="423"/>
                  <a:pt x="111" y="421"/>
                </a:cubicBezTo>
                <a:cubicBezTo>
                  <a:pt x="111" y="422"/>
                  <a:pt x="110" y="422"/>
                  <a:pt x="111" y="422"/>
                </a:cubicBezTo>
                <a:cubicBezTo>
                  <a:pt x="110" y="425"/>
                  <a:pt x="108" y="428"/>
                  <a:pt x="108" y="429"/>
                </a:cubicBezTo>
                <a:cubicBezTo>
                  <a:pt x="110" y="424"/>
                  <a:pt x="111" y="423"/>
                  <a:pt x="112" y="422"/>
                </a:cubicBezTo>
                <a:cubicBezTo>
                  <a:pt x="113" y="419"/>
                  <a:pt x="114" y="417"/>
                  <a:pt x="115" y="414"/>
                </a:cubicBezTo>
                <a:cubicBezTo>
                  <a:pt x="113" y="417"/>
                  <a:pt x="112" y="421"/>
                  <a:pt x="111" y="422"/>
                </a:cubicBezTo>
                <a:cubicBezTo>
                  <a:pt x="112" y="420"/>
                  <a:pt x="112" y="419"/>
                  <a:pt x="113" y="417"/>
                </a:cubicBezTo>
                <a:cubicBezTo>
                  <a:pt x="113" y="417"/>
                  <a:pt x="113" y="417"/>
                  <a:pt x="113" y="417"/>
                </a:cubicBezTo>
                <a:cubicBezTo>
                  <a:pt x="114" y="415"/>
                  <a:pt x="115" y="413"/>
                  <a:pt x="116" y="411"/>
                </a:cubicBezTo>
                <a:cubicBezTo>
                  <a:pt x="121" y="404"/>
                  <a:pt x="118" y="411"/>
                  <a:pt x="109" y="428"/>
                </a:cubicBezTo>
                <a:cubicBezTo>
                  <a:pt x="107" y="432"/>
                  <a:pt x="105" y="434"/>
                  <a:pt x="102" y="441"/>
                </a:cubicBezTo>
                <a:cubicBezTo>
                  <a:pt x="102" y="443"/>
                  <a:pt x="105" y="436"/>
                  <a:pt x="103" y="441"/>
                </a:cubicBezTo>
                <a:cubicBezTo>
                  <a:pt x="101" y="446"/>
                  <a:pt x="100" y="447"/>
                  <a:pt x="99" y="451"/>
                </a:cubicBezTo>
                <a:cubicBezTo>
                  <a:pt x="99" y="453"/>
                  <a:pt x="102" y="444"/>
                  <a:pt x="102" y="446"/>
                </a:cubicBezTo>
                <a:cubicBezTo>
                  <a:pt x="100" y="452"/>
                  <a:pt x="97" y="458"/>
                  <a:pt x="94" y="466"/>
                </a:cubicBezTo>
                <a:cubicBezTo>
                  <a:pt x="93" y="466"/>
                  <a:pt x="93" y="465"/>
                  <a:pt x="92" y="467"/>
                </a:cubicBezTo>
                <a:cubicBezTo>
                  <a:pt x="89" y="476"/>
                  <a:pt x="85" y="486"/>
                  <a:pt x="79" y="502"/>
                </a:cubicBezTo>
                <a:cubicBezTo>
                  <a:pt x="78" y="501"/>
                  <a:pt x="76" y="508"/>
                  <a:pt x="76" y="508"/>
                </a:cubicBezTo>
                <a:cubicBezTo>
                  <a:pt x="73" y="517"/>
                  <a:pt x="69" y="527"/>
                  <a:pt x="68" y="531"/>
                </a:cubicBezTo>
                <a:cubicBezTo>
                  <a:pt x="70" y="524"/>
                  <a:pt x="72" y="515"/>
                  <a:pt x="76" y="507"/>
                </a:cubicBezTo>
                <a:cubicBezTo>
                  <a:pt x="79" y="498"/>
                  <a:pt x="82" y="490"/>
                  <a:pt x="85" y="484"/>
                </a:cubicBezTo>
                <a:cubicBezTo>
                  <a:pt x="83" y="487"/>
                  <a:pt x="79" y="497"/>
                  <a:pt x="77" y="501"/>
                </a:cubicBezTo>
                <a:cubicBezTo>
                  <a:pt x="75" y="506"/>
                  <a:pt x="76" y="504"/>
                  <a:pt x="74" y="509"/>
                </a:cubicBezTo>
                <a:cubicBezTo>
                  <a:pt x="73" y="511"/>
                  <a:pt x="72" y="513"/>
                  <a:pt x="72" y="513"/>
                </a:cubicBezTo>
                <a:cubicBezTo>
                  <a:pt x="73" y="510"/>
                  <a:pt x="74" y="507"/>
                  <a:pt x="75" y="505"/>
                </a:cubicBezTo>
                <a:cubicBezTo>
                  <a:pt x="73" y="508"/>
                  <a:pt x="70" y="516"/>
                  <a:pt x="69" y="520"/>
                </a:cubicBezTo>
                <a:cubicBezTo>
                  <a:pt x="68" y="524"/>
                  <a:pt x="70" y="517"/>
                  <a:pt x="71" y="514"/>
                </a:cubicBezTo>
                <a:cubicBezTo>
                  <a:pt x="71" y="516"/>
                  <a:pt x="70" y="518"/>
                  <a:pt x="70" y="519"/>
                </a:cubicBezTo>
                <a:cubicBezTo>
                  <a:pt x="69" y="522"/>
                  <a:pt x="68" y="524"/>
                  <a:pt x="67" y="528"/>
                </a:cubicBezTo>
                <a:cubicBezTo>
                  <a:pt x="67" y="527"/>
                  <a:pt x="68" y="525"/>
                  <a:pt x="69" y="522"/>
                </a:cubicBezTo>
                <a:cubicBezTo>
                  <a:pt x="69" y="523"/>
                  <a:pt x="69" y="523"/>
                  <a:pt x="69" y="523"/>
                </a:cubicBezTo>
                <a:cubicBezTo>
                  <a:pt x="70" y="521"/>
                  <a:pt x="70" y="520"/>
                  <a:pt x="70" y="519"/>
                </a:cubicBezTo>
                <a:cubicBezTo>
                  <a:pt x="70" y="518"/>
                  <a:pt x="70" y="518"/>
                  <a:pt x="71" y="518"/>
                </a:cubicBezTo>
                <a:cubicBezTo>
                  <a:pt x="71" y="518"/>
                  <a:pt x="71" y="518"/>
                  <a:pt x="71" y="517"/>
                </a:cubicBezTo>
                <a:cubicBezTo>
                  <a:pt x="71" y="517"/>
                  <a:pt x="71" y="517"/>
                  <a:pt x="71" y="516"/>
                </a:cubicBezTo>
                <a:cubicBezTo>
                  <a:pt x="71" y="519"/>
                  <a:pt x="67" y="528"/>
                  <a:pt x="65" y="534"/>
                </a:cubicBezTo>
                <a:cubicBezTo>
                  <a:pt x="66" y="533"/>
                  <a:pt x="68" y="526"/>
                  <a:pt x="69" y="525"/>
                </a:cubicBezTo>
                <a:cubicBezTo>
                  <a:pt x="67" y="532"/>
                  <a:pt x="67" y="532"/>
                  <a:pt x="64" y="540"/>
                </a:cubicBezTo>
                <a:cubicBezTo>
                  <a:pt x="64" y="538"/>
                  <a:pt x="64" y="537"/>
                  <a:pt x="65" y="534"/>
                </a:cubicBezTo>
                <a:cubicBezTo>
                  <a:pt x="64" y="536"/>
                  <a:pt x="61" y="546"/>
                  <a:pt x="61" y="549"/>
                </a:cubicBezTo>
                <a:cubicBezTo>
                  <a:pt x="61" y="547"/>
                  <a:pt x="62" y="547"/>
                  <a:pt x="62" y="547"/>
                </a:cubicBezTo>
                <a:cubicBezTo>
                  <a:pt x="63" y="544"/>
                  <a:pt x="64" y="542"/>
                  <a:pt x="64" y="540"/>
                </a:cubicBezTo>
                <a:cubicBezTo>
                  <a:pt x="64" y="540"/>
                  <a:pt x="65" y="540"/>
                  <a:pt x="65" y="538"/>
                </a:cubicBezTo>
                <a:cubicBezTo>
                  <a:pt x="62" y="549"/>
                  <a:pt x="58" y="565"/>
                  <a:pt x="57" y="569"/>
                </a:cubicBezTo>
                <a:cubicBezTo>
                  <a:pt x="58" y="567"/>
                  <a:pt x="60" y="562"/>
                  <a:pt x="61" y="560"/>
                </a:cubicBezTo>
                <a:cubicBezTo>
                  <a:pt x="58" y="568"/>
                  <a:pt x="54" y="579"/>
                  <a:pt x="52" y="588"/>
                </a:cubicBezTo>
                <a:cubicBezTo>
                  <a:pt x="52" y="586"/>
                  <a:pt x="54" y="579"/>
                  <a:pt x="55" y="574"/>
                </a:cubicBezTo>
                <a:cubicBezTo>
                  <a:pt x="55" y="575"/>
                  <a:pt x="55" y="575"/>
                  <a:pt x="55" y="576"/>
                </a:cubicBezTo>
                <a:cubicBezTo>
                  <a:pt x="56" y="572"/>
                  <a:pt x="56" y="569"/>
                  <a:pt x="56" y="567"/>
                </a:cubicBezTo>
                <a:cubicBezTo>
                  <a:pt x="55" y="572"/>
                  <a:pt x="55" y="573"/>
                  <a:pt x="55" y="573"/>
                </a:cubicBezTo>
                <a:cubicBezTo>
                  <a:pt x="54" y="576"/>
                  <a:pt x="53" y="579"/>
                  <a:pt x="52" y="582"/>
                </a:cubicBezTo>
                <a:cubicBezTo>
                  <a:pt x="52" y="583"/>
                  <a:pt x="51" y="583"/>
                  <a:pt x="50" y="585"/>
                </a:cubicBezTo>
                <a:cubicBezTo>
                  <a:pt x="50" y="586"/>
                  <a:pt x="50" y="587"/>
                  <a:pt x="50" y="588"/>
                </a:cubicBezTo>
                <a:cubicBezTo>
                  <a:pt x="50" y="588"/>
                  <a:pt x="50" y="587"/>
                  <a:pt x="49" y="588"/>
                </a:cubicBezTo>
                <a:cubicBezTo>
                  <a:pt x="49" y="590"/>
                  <a:pt x="48" y="597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1"/>
                  <a:pt x="47" y="601"/>
                  <a:pt x="47" y="601"/>
                </a:cubicBezTo>
                <a:cubicBezTo>
                  <a:pt x="47" y="603"/>
                  <a:pt x="47" y="604"/>
                  <a:pt x="47" y="604"/>
                </a:cubicBezTo>
                <a:cubicBezTo>
                  <a:pt x="47" y="605"/>
                  <a:pt x="46" y="606"/>
                  <a:pt x="47" y="606"/>
                </a:cubicBezTo>
                <a:cubicBezTo>
                  <a:pt x="47" y="602"/>
                  <a:pt x="47" y="601"/>
                  <a:pt x="48" y="599"/>
                </a:cubicBezTo>
                <a:cubicBezTo>
                  <a:pt x="48" y="600"/>
                  <a:pt x="48" y="600"/>
                  <a:pt x="48" y="601"/>
                </a:cubicBezTo>
                <a:cubicBezTo>
                  <a:pt x="47" y="607"/>
                  <a:pt x="46" y="611"/>
                  <a:pt x="44" y="618"/>
                </a:cubicBezTo>
                <a:cubicBezTo>
                  <a:pt x="44" y="617"/>
                  <a:pt x="41" y="626"/>
                  <a:pt x="41" y="630"/>
                </a:cubicBezTo>
                <a:cubicBezTo>
                  <a:pt x="42" y="626"/>
                  <a:pt x="43" y="622"/>
                  <a:pt x="43" y="622"/>
                </a:cubicBezTo>
                <a:cubicBezTo>
                  <a:pt x="41" y="628"/>
                  <a:pt x="41" y="638"/>
                  <a:pt x="40" y="644"/>
                </a:cubicBezTo>
                <a:cubicBezTo>
                  <a:pt x="40" y="644"/>
                  <a:pt x="41" y="643"/>
                  <a:pt x="41" y="641"/>
                </a:cubicBezTo>
                <a:cubicBezTo>
                  <a:pt x="41" y="642"/>
                  <a:pt x="41" y="642"/>
                  <a:pt x="41" y="642"/>
                </a:cubicBezTo>
                <a:cubicBezTo>
                  <a:pt x="41" y="646"/>
                  <a:pt x="39" y="649"/>
                  <a:pt x="39" y="653"/>
                </a:cubicBezTo>
                <a:cubicBezTo>
                  <a:pt x="40" y="649"/>
                  <a:pt x="40" y="650"/>
                  <a:pt x="41" y="647"/>
                </a:cubicBezTo>
                <a:cubicBezTo>
                  <a:pt x="40" y="646"/>
                  <a:pt x="41" y="643"/>
                  <a:pt x="41" y="640"/>
                </a:cubicBezTo>
                <a:cubicBezTo>
                  <a:pt x="42" y="639"/>
                  <a:pt x="42" y="638"/>
                  <a:pt x="42" y="636"/>
                </a:cubicBezTo>
                <a:cubicBezTo>
                  <a:pt x="42" y="636"/>
                  <a:pt x="42" y="637"/>
                  <a:pt x="42" y="638"/>
                </a:cubicBezTo>
                <a:cubicBezTo>
                  <a:pt x="42" y="638"/>
                  <a:pt x="42" y="637"/>
                  <a:pt x="41" y="637"/>
                </a:cubicBezTo>
                <a:cubicBezTo>
                  <a:pt x="41" y="640"/>
                  <a:pt x="41" y="639"/>
                  <a:pt x="41" y="638"/>
                </a:cubicBezTo>
                <a:cubicBezTo>
                  <a:pt x="41" y="636"/>
                  <a:pt x="42" y="635"/>
                  <a:pt x="42" y="634"/>
                </a:cubicBezTo>
                <a:cubicBezTo>
                  <a:pt x="43" y="633"/>
                  <a:pt x="43" y="633"/>
                  <a:pt x="43" y="633"/>
                </a:cubicBezTo>
                <a:cubicBezTo>
                  <a:pt x="44" y="629"/>
                  <a:pt x="44" y="628"/>
                  <a:pt x="44" y="627"/>
                </a:cubicBezTo>
                <a:cubicBezTo>
                  <a:pt x="43" y="629"/>
                  <a:pt x="43" y="630"/>
                  <a:pt x="43" y="631"/>
                </a:cubicBezTo>
                <a:cubicBezTo>
                  <a:pt x="44" y="626"/>
                  <a:pt x="45" y="621"/>
                  <a:pt x="45" y="616"/>
                </a:cubicBezTo>
                <a:cubicBezTo>
                  <a:pt x="46" y="615"/>
                  <a:pt x="46" y="614"/>
                  <a:pt x="47" y="613"/>
                </a:cubicBezTo>
                <a:cubicBezTo>
                  <a:pt x="46" y="617"/>
                  <a:pt x="45" y="621"/>
                  <a:pt x="46" y="623"/>
                </a:cubicBezTo>
                <a:cubicBezTo>
                  <a:pt x="46" y="619"/>
                  <a:pt x="46" y="616"/>
                  <a:pt x="47" y="613"/>
                </a:cubicBezTo>
                <a:cubicBezTo>
                  <a:pt x="48" y="612"/>
                  <a:pt x="48" y="611"/>
                  <a:pt x="49" y="608"/>
                </a:cubicBezTo>
                <a:cubicBezTo>
                  <a:pt x="48" y="612"/>
                  <a:pt x="50" y="608"/>
                  <a:pt x="49" y="611"/>
                </a:cubicBezTo>
                <a:cubicBezTo>
                  <a:pt x="50" y="606"/>
                  <a:pt x="51" y="605"/>
                  <a:pt x="51" y="607"/>
                </a:cubicBezTo>
                <a:cubicBezTo>
                  <a:pt x="52" y="602"/>
                  <a:pt x="52" y="603"/>
                  <a:pt x="53" y="599"/>
                </a:cubicBezTo>
                <a:cubicBezTo>
                  <a:pt x="54" y="595"/>
                  <a:pt x="56" y="592"/>
                  <a:pt x="58" y="584"/>
                </a:cubicBezTo>
                <a:cubicBezTo>
                  <a:pt x="58" y="584"/>
                  <a:pt x="55" y="592"/>
                  <a:pt x="56" y="588"/>
                </a:cubicBezTo>
                <a:cubicBezTo>
                  <a:pt x="57" y="583"/>
                  <a:pt x="58" y="584"/>
                  <a:pt x="59" y="579"/>
                </a:cubicBezTo>
                <a:cubicBezTo>
                  <a:pt x="59" y="578"/>
                  <a:pt x="57" y="583"/>
                  <a:pt x="55" y="588"/>
                </a:cubicBezTo>
                <a:cubicBezTo>
                  <a:pt x="54" y="593"/>
                  <a:pt x="53" y="597"/>
                  <a:pt x="53" y="596"/>
                </a:cubicBezTo>
                <a:cubicBezTo>
                  <a:pt x="54" y="590"/>
                  <a:pt x="55" y="589"/>
                  <a:pt x="57" y="582"/>
                </a:cubicBezTo>
                <a:cubicBezTo>
                  <a:pt x="57" y="583"/>
                  <a:pt x="60" y="572"/>
                  <a:pt x="62" y="567"/>
                </a:cubicBezTo>
                <a:cubicBezTo>
                  <a:pt x="62" y="570"/>
                  <a:pt x="60" y="575"/>
                  <a:pt x="60" y="576"/>
                </a:cubicBezTo>
                <a:cubicBezTo>
                  <a:pt x="62" y="569"/>
                  <a:pt x="59" y="579"/>
                  <a:pt x="60" y="579"/>
                </a:cubicBezTo>
                <a:cubicBezTo>
                  <a:pt x="60" y="579"/>
                  <a:pt x="61" y="575"/>
                  <a:pt x="61" y="577"/>
                </a:cubicBezTo>
                <a:cubicBezTo>
                  <a:pt x="57" y="590"/>
                  <a:pt x="55" y="605"/>
                  <a:pt x="53" y="613"/>
                </a:cubicBezTo>
                <a:cubicBezTo>
                  <a:pt x="55" y="606"/>
                  <a:pt x="58" y="587"/>
                  <a:pt x="60" y="582"/>
                </a:cubicBezTo>
                <a:cubicBezTo>
                  <a:pt x="61" y="580"/>
                  <a:pt x="62" y="581"/>
                  <a:pt x="62" y="581"/>
                </a:cubicBezTo>
                <a:cubicBezTo>
                  <a:pt x="62" y="577"/>
                  <a:pt x="64" y="575"/>
                  <a:pt x="65" y="571"/>
                </a:cubicBezTo>
                <a:cubicBezTo>
                  <a:pt x="65" y="571"/>
                  <a:pt x="65" y="571"/>
                  <a:pt x="66" y="568"/>
                </a:cubicBezTo>
                <a:cubicBezTo>
                  <a:pt x="67" y="567"/>
                  <a:pt x="67" y="567"/>
                  <a:pt x="67" y="567"/>
                </a:cubicBezTo>
                <a:cubicBezTo>
                  <a:pt x="64" y="577"/>
                  <a:pt x="61" y="585"/>
                  <a:pt x="60" y="590"/>
                </a:cubicBezTo>
                <a:cubicBezTo>
                  <a:pt x="61" y="588"/>
                  <a:pt x="61" y="587"/>
                  <a:pt x="62" y="586"/>
                </a:cubicBezTo>
                <a:cubicBezTo>
                  <a:pt x="61" y="591"/>
                  <a:pt x="60" y="592"/>
                  <a:pt x="60" y="596"/>
                </a:cubicBezTo>
                <a:cubicBezTo>
                  <a:pt x="57" y="600"/>
                  <a:pt x="54" y="619"/>
                  <a:pt x="50" y="628"/>
                </a:cubicBezTo>
                <a:cubicBezTo>
                  <a:pt x="52" y="620"/>
                  <a:pt x="50" y="624"/>
                  <a:pt x="51" y="623"/>
                </a:cubicBezTo>
                <a:cubicBezTo>
                  <a:pt x="51" y="625"/>
                  <a:pt x="48" y="636"/>
                  <a:pt x="48" y="636"/>
                </a:cubicBezTo>
                <a:cubicBezTo>
                  <a:pt x="49" y="629"/>
                  <a:pt x="49" y="631"/>
                  <a:pt x="50" y="627"/>
                </a:cubicBezTo>
                <a:cubicBezTo>
                  <a:pt x="49" y="627"/>
                  <a:pt x="48" y="633"/>
                  <a:pt x="47" y="638"/>
                </a:cubicBezTo>
                <a:cubicBezTo>
                  <a:pt x="48" y="636"/>
                  <a:pt x="48" y="639"/>
                  <a:pt x="47" y="644"/>
                </a:cubicBezTo>
                <a:cubicBezTo>
                  <a:pt x="46" y="644"/>
                  <a:pt x="46" y="649"/>
                  <a:pt x="45" y="648"/>
                </a:cubicBezTo>
                <a:cubicBezTo>
                  <a:pt x="43" y="662"/>
                  <a:pt x="43" y="657"/>
                  <a:pt x="42" y="661"/>
                </a:cubicBezTo>
                <a:cubicBezTo>
                  <a:pt x="40" y="669"/>
                  <a:pt x="43" y="658"/>
                  <a:pt x="42" y="664"/>
                </a:cubicBezTo>
                <a:cubicBezTo>
                  <a:pt x="40" y="677"/>
                  <a:pt x="38" y="683"/>
                  <a:pt x="37" y="693"/>
                </a:cubicBezTo>
                <a:close/>
                <a:moveTo>
                  <a:pt x="48" y="598"/>
                </a:moveTo>
                <a:cubicBezTo>
                  <a:pt x="48" y="598"/>
                  <a:pt x="48" y="599"/>
                  <a:pt x="48" y="599"/>
                </a:cubicBezTo>
                <a:cubicBezTo>
                  <a:pt x="48" y="598"/>
                  <a:pt x="48" y="596"/>
                  <a:pt x="48" y="596"/>
                </a:cubicBezTo>
                <a:cubicBezTo>
                  <a:pt x="48" y="597"/>
                  <a:pt x="48" y="597"/>
                  <a:pt x="48" y="598"/>
                </a:cubicBezTo>
                <a:close/>
                <a:moveTo>
                  <a:pt x="50" y="594"/>
                </a:moveTo>
                <a:cubicBezTo>
                  <a:pt x="50" y="593"/>
                  <a:pt x="50" y="593"/>
                  <a:pt x="49" y="595"/>
                </a:cubicBezTo>
                <a:cubicBezTo>
                  <a:pt x="49" y="596"/>
                  <a:pt x="49" y="596"/>
                  <a:pt x="49" y="596"/>
                </a:cubicBezTo>
                <a:cubicBezTo>
                  <a:pt x="49" y="595"/>
                  <a:pt x="50" y="594"/>
                  <a:pt x="50" y="594"/>
                </a:cubicBezTo>
                <a:close/>
                <a:moveTo>
                  <a:pt x="51" y="590"/>
                </a:move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1" y="589"/>
                  <a:pt x="50" y="591"/>
                </a:cubicBezTo>
                <a:cubicBezTo>
                  <a:pt x="50" y="591"/>
                  <a:pt x="50" y="592"/>
                  <a:pt x="50" y="592"/>
                </a:cubicBezTo>
                <a:cubicBezTo>
                  <a:pt x="50" y="591"/>
                  <a:pt x="50" y="590"/>
                  <a:pt x="50" y="590"/>
                </a:cubicBezTo>
                <a:cubicBezTo>
                  <a:pt x="50" y="591"/>
                  <a:pt x="50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1"/>
                  <a:pt x="50" y="589"/>
                </a:cubicBezTo>
                <a:cubicBezTo>
                  <a:pt x="50" y="588"/>
                  <a:pt x="51" y="587"/>
                  <a:pt x="51" y="585"/>
                </a:cubicBezTo>
                <a:cubicBezTo>
                  <a:pt x="51" y="586"/>
                  <a:pt x="51" y="587"/>
                  <a:pt x="51" y="588"/>
                </a:cubicBezTo>
                <a:cubicBezTo>
                  <a:pt x="51" y="588"/>
                  <a:pt x="51" y="587"/>
                  <a:pt x="51" y="586"/>
                </a:cubicBezTo>
                <a:cubicBezTo>
                  <a:pt x="51" y="587"/>
                  <a:pt x="51" y="589"/>
                  <a:pt x="51" y="590"/>
                </a:cubicBezTo>
                <a:close/>
                <a:moveTo>
                  <a:pt x="40" y="812"/>
                </a:moveTo>
                <a:cubicBezTo>
                  <a:pt x="40" y="813"/>
                  <a:pt x="40" y="814"/>
                  <a:pt x="40" y="814"/>
                </a:cubicBezTo>
                <a:cubicBezTo>
                  <a:pt x="40" y="813"/>
                  <a:pt x="40" y="812"/>
                  <a:pt x="40" y="812"/>
                </a:cubicBezTo>
                <a:close/>
                <a:moveTo>
                  <a:pt x="39" y="855"/>
                </a:moveTo>
                <a:cubicBezTo>
                  <a:pt x="40" y="861"/>
                  <a:pt x="41" y="863"/>
                  <a:pt x="42" y="867"/>
                </a:cubicBezTo>
                <a:cubicBezTo>
                  <a:pt x="42" y="868"/>
                  <a:pt x="42" y="869"/>
                  <a:pt x="41" y="866"/>
                </a:cubicBezTo>
                <a:cubicBezTo>
                  <a:pt x="41" y="862"/>
                  <a:pt x="40" y="860"/>
                  <a:pt x="39" y="857"/>
                </a:cubicBezTo>
                <a:cubicBezTo>
                  <a:pt x="39" y="856"/>
                  <a:pt x="39" y="855"/>
                  <a:pt x="39" y="855"/>
                </a:cubicBezTo>
                <a:close/>
                <a:moveTo>
                  <a:pt x="40" y="864"/>
                </a:moveTo>
                <a:cubicBezTo>
                  <a:pt x="41" y="869"/>
                  <a:pt x="42" y="873"/>
                  <a:pt x="41" y="873"/>
                </a:cubicBezTo>
                <a:cubicBezTo>
                  <a:pt x="41" y="870"/>
                  <a:pt x="40" y="866"/>
                  <a:pt x="39" y="862"/>
                </a:cubicBezTo>
                <a:cubicBezTo>
                  <a:pt x="39" y="863"/>
                  <a:pt x="40" y="864"/>
                  <a:pt x="40" y="864"/>
                </a:cubicBezTo>
                <a:close/>
                <a:moveTo>
                  <a:pt x="38" y="856"/>
                </a:moveTo>
                <a:cubicBezTo>
                  <a:pt x="39" y="858"/>
                  <a:pt x="39" y="859"/>
                  <a:pt x="39" y="860"/>
                </a:cubicBezTo>
                <a:cubicBezTo>
                  <a:pt x="39" y="859"/>
                  <a:pt x="38" y="856"/>
                  <a:pt x="37" y="852"/>
                </a:cubicBezTo>
                <a:cubicBezTo>
                  <a:pt x="38" y="853"/>
                  <a:pt x="38" y="854"/>
                  <a:pt x="38" y="856"/>
                </a:cubicBezTo>
                <a:close/>
                <a:moveTo>
                  <a:pt x="37" y="852"/>
                </a:moveTo>
                <a:cubicBezTo>
                  <a:pt x="37" y="852"/>
                  <a:pt x="37" y="852"/>
                  <a:pt x="37" y="852"/>
                </a:cubicBezTo>
                <a:cubicBezTo>
                  <a:pt x="37" y="852"/>
                  <a:pt x="37" y="852"/>
                  <a:pt x="37" y="853"/>
                </a:cubicBezTo>
                <a:cubicBezTo>
                  <a:pt x="37" y="852"/>
                  <a:pt x="37" y="852"/>
                  <a:pt x="37" y="852"/>
                </a:cubicBezTo>
                <a:close/>
                <a:moveTo>
                  <a:pt x="39" y="869"/>
                </a:moveTo>
                <a:cubicBezTo>
                  <a:pt x="39" y="867"/>
                  <a:pt x="39" y="865"/>
                  <a:pt x="37" y="858"/>
                </a:cubicBezTo>
                <a:cubicBezTo>
                  <a:pt x="38" y="857"/>
                  <a:pt x="38" y="859"/>
                  <a:pt x="38" y="859"/>
                </a:cubicBezTo>
                <a:cubicBezTo>
                  <a:pt x="39" y="866"/>
                  <a:pt x="40" y="866"/>
                  <a:pt x="42" y="876"/>
                </a:cubicBezTo>
                <a:cubicBezTo>
                  <a:pt x="40" y="872"/>
                  <a:pt x="40" y="871"/>
                  <a:pt x="41" y="877"/>
                </a:cubicBezTo>
                <a:cubicBezTo>
                  <a:pt x="40" y="875"/>
                  <a:pt x="40" y="873"/>
                  <a:pt x="39" y="869"/>
                </a:cubicBezTo>
                <a:close/>
                <a:moveTo>
                  <a:pt x="42" y="878"/>
                </a:moveTo>
                <a:cubicBezTo>
                  <a:pt x="42" y="876"/>
                  <a:pt x="43" y="880"/>
                  <a:pt x="43" y="883"/>
                </a:cubicBezTo>
                <a:cubicBezTo>
                  <a:pt x="43" y="883"/>
                  <a:pt x="43" y="883"/>
                  <a:pt x="43" y="883"/>
                </a:cubicBezTo>
                <a:cubicBezTo>
                  <a:pt x="44" y="884"/>
                  <a:pt x="44" y="885"/>
                  <a:pt x="44" y="886"/>
                </a:cubicBezTo>
                <a:cubicBezTo>
                  <a:pt x="44" y="887"/>
                  <a:pt x="44" y="887"/>
                  <a:pt x="45" y="888"/>
                </a:cubicBezTo>
                <a:cubicBezTo>
                  <a:pt x="44" y="887"/>
                  <a:pt x="44" y="884"/>
                  <a:pt x="44" y="885"/>
                </a:cubicBezTo>
                <a:cubicBezTo>
                  <a:pt x="44" y="887"/>
                  <a:pt x="45" y="891"/>
                  <a:pt x="45" y="894"/>
                </a:cubicBezTo>
                <a:cubicBezTo>
                  <a:pt x="45" y="894"/>
                  <a:pt x="45" y="894"/>
                  <a:pt x="45" y="894"/>
                </a:cubicBezTo>
                <a:cubicBezTo>
                  <a:pt x="45" y="895"/>
                  <a:pt x="45" y="895"/>
                  <a:pt x="45" y="895"/>
                </a:cubicBezTo>
                <a:cubicBezTo>
                  <a:pt x="45" y="894"/>
                  <a:pt x="45" y="893"/>
                  <a:pt x="45" y="892"/>
                </a:cubicBezTo>
                <a:cubicBezTo>
                  <a:pt x="44" y="891"/>
                  <a:pt x="44" y="890"/>
                  <a:pt x="44" y="889"/>
                </a:cubicBezTo>
                <a:cubicBezTo>
                  <a:pt x="44" y="888"/>
                  <a:pt x="44" y="886"/>
                  <a:pt x="43" y="886"/>
                </a:cubicBezTo>
                <a:cubicBezTo>
                  <a:pt x="43" y="886"/>
                  <a:pt x="43" y="886"/>
                  <a:pt x="43" y="887"/>
                </a:cubicBezTo>
                <a:cubicBezTo>
                  <a:pt x="43" y="884"/>
                  <a:pt x="43" y="882"/>
                  <a:pt x="42" y="878"/>
                </a:cubicBezTo>
                <a:close/>
                <a:moveTo>
                  <a:pt x="45" y="898"/>
                </a:moveTo>
                <a:cubicBezTo>
                  <a:pt x="45" y="897"/>
                  <a:pt x="45" y="896"/>
                  <a:pt x="45" y="894"/>
                </a:cubicBezTo>
                <a:cubicBezTo>
                  <a:pt x="46" y="897"/>
                  <a:pt x="46" y="899"/>
                  <a:pt x="45" y="898"/>
                </a:cubicBezTo>
                <a:close/>
                <a:moveTo>
                  <a:pt x="46" y="895"/>
                </a:moveTo>
                <a:cubicBezTo>
                  <a:pt x="45" y="892"/>
                  <a:pt x="45" y="891"/>
                  <a:pt x="45" y="890"/>
                </a:cubicBezTo>
                <a:cubicBezTo>
                  <a:pt x="46" y="891"/>
                  <a:pt x="46" y="893"/>
                  <a:pt x="46" y="894"/>
                </a:cubicBezTo>
                <a:cubicBezTo>
                  <a:pt x="46" y="895"/>
                  <a:pt x="47" y="897"/>
                  <a:pt x="47" y="899"/>
                </a:cubicBezTo>
                <a:cubicBezTo>
                  <a:pt x="47" y="899"/>
                  <a:pt x="47" y="899"/>
                  <a:pt x="47" y="899"/>
                </a:cubicBezTo>
                <a:cubicBezTo>
                  <a:pt x="47" y="899"/>
                  <a:pt x="46" y="894"/>
                  <a:pt x="46" y="895"/>
                </a:cubicBezTo>
                <a:close/>
                <a:moveTo>
                  <a:pt x="47" y="920"/>
                </a:moveTo>
                <a:cubicBezTo>
                  <a:pt x="47" y="919"/>
                  <a:pt x="47" y="918"/>
                  <a:pt x="47" y="917"/>
                </a:cubicBezTo>
                <a:cubicBezTo>
                  <a:pt x="47" y="917"/>
                  <a:pt x="47" y="918"/>
                  <a:pt x="47" y="918"/>
                </a:cubicBezTo>
                <a:cubicBezTo>
                  <a:pt x="46" y="916"/>
                  <a:pt x="46" y="915"/>
                  <a:pt x="46" y="914"/>
                </a:cubicBezTo>
                <a:cubicBezTo>
                  <a:pt x="46" y="915"/>
                  <a:pt x="47" y="917"/>
                  <a:pt x="48" y="917"/>
                </a:cubicBezTo>
                <a:cubicBezTo>
                  <a:pt x="48" y="920"/>
                  <a:pt x="49" y="922"/>
                  <a:pt x="50" y="927"/>
                </a:cubicBezTo>
                <a:cubicBezTo>
                  <a:pt x="49" y="926"/>
                  <a:pt x="49" y="927"/>
                  <a:pt x="49" y="928"/>
                </a:cubicBezTo>
                <a:cubicBezTo>
                  <a:pt x="49" y="927"/>
                  <a:pt x="48" y="926"/>
                  <a:pt x="49" y="930"/>
                </a:cubicBezTo>
                <a:cubicBezTo>
                  <a:pt x="50" y="930"/>
                  <a:pt x="50" y="930"/>
                  <a:pt x="50" y="931"/>
                </a:cubicBezTo>
                <a:cubicBezTo>
                  <a:pt x="50" y="931"/>
                  <a:pt x="50" y="932"/>
                  <a:pt x="50" y="932"/>
                </a:cubicBezTo>
                <a:cubicBezTo>
                  <a:pt x="49" y="931"/>
                  <a:pt x="48" y="927"/>
                  <a:pt x="48" y="923"/>
                </a:cubicBezTo>
                <a:cubicBezTo>
                  <a:pt x="48" y="923"/>
                  <a:pt x="48" y="924"/>
                  <a:pt x="48" y="924"/>
                </a:cubicBezTo>
                <a:cubicBezTo>
                  <a:pt x="48" y="924"/>
                  <a:pt x="48" y="922"/>
                  <a:pt x="47" y="920"/>
                </a:cubicBezTo>
                <a:close/>
                <a:moveTo>
                  <a:pt x="45" y="913"/>
                </a:moveTo>
                <a:cubicBezTo>
                  <a:pt x="45" y="915"/>
                  <a:pt x="45" y="917"/>
                  <a:pt x="45" y="918"/>
                </a:cubicBezTo>
                <a:cubicBezTo>
                  <a:pt x="45" y="918"/>
                  <a:pt x="45" y="918"/>
                  <a:pt x="45" y="917"/>
                </a:cubicBezTo>
                <a:cubicBezTo>
                  <a:pt x="45" y="918"/>
                  <a:pt x="44" y="916"/>
                  <a:pt x="43" y="913"/>
                </a:cubicBezTo>
                <a:cubicBezTo>
                  <a:pt x="43" y="911"/>
                  <a:pt x="43" y="911"/>
                  <a:pt x="44" y="912"/>
                </a:cubicBezTo>
                <a:cubicBezTo>
                  <a:pt x="43" y="908"/>
                  <a:pt x="42" y="904"/>
                  <a:pt x="42" y="903"/>
                </a:cubicBezTo>
                <a:cubicBezTo>
                  <a:pt x="43" y="905"/>
                  <a:pt x="43" y="908"/>
                  <a:pt x="44" y="910"/>
                </a:cubicBezTo>
                <a:cubicBezTo>
                  <a:pt x="44" y="910"/>
                  <a:pt x="44" y="908"/>
                  <a:pt x="43" y="906"/>
                </a:cubicBezTo>
                <a:cubicBezTo>
                  <a:pt x="44" y="908"/>
                  <a:pt x="44" y="910"/>
                  <a:pt x="45" y="913"/>
                </a:cubicBezTo>
                <a:close/>
                <a:moveTo>
                  <a:pt x="36" y="886"/>
                </a:moveTo>
                <a:cubicBezTo>
                  <a:pt x="38" y="892"/>
                  <a:pt x="40" y="902"/>
                  <a:pt x="42" y="911"/>
                </a:cubicBezTo>
                <a:cubicBezTo>
                  <a:pt x="42" y="912"/>
                  <a:pt x="41" y="910"/>
                  <a:pt x="42" y="913"/>
                </a:cubicBezTo>
                <a:cubicBezTo>
                  <a:pt x="42" y="914"/>
                  <a:pt x="42" y="915"/>
                  <a:pt x="43" y="915"/>
                </a:cubicBezTo>
                <a:cubicBezTo>
                  <a:pt x="42" y="915"/>
                  <a:pt x="42" y="914"/>
                  <a:pt x="42" y="914"/>
                </a:cubicBezTo>
                <a:cubicBezTo>
                  <a:pt x="43" y="918"/>
                  <a:pt x="41" y="915"/>
                  <a:pt x="41" y="913"/>
                </a:cubicBezTo>
                <a:cubicBezTo>
                  <a:pt x="40" y="909"/>
                  <a:pt x="40" y="906"/>
                  <a:pt x="40" y="910"/>
                </a:cubicBezTo>
                <a:cubicBezTo>
                  <a:pt x="39" y="906"/>
                  <a:pt x="38" y="901"/>
                  <a:pt x="37" y="897"/>
                </a:cubicBezTo>
                <a:cubicBezTo>
                  <a:pt x="36" y="892"/>
                  <a:pt x="35" y="887"/>
                  <a:pt x="35" y="885"/>
                </a:cubicBezTo>
                <a:cubicBezTo>
                  <a:pt x="35" y="885"/>
                  <a:pt x="36" y="888"/>
                  <a:pt x="36" y="886"/>
                </a:cubicBezTo>
                <a:close/>
                <a:moveTo>
                  <a:pt x="20" y="811"/>
                </a:moveTo>
                <a:cubicBezTo>
                  <a:pt x="20" y="813"/>
                  <a:pt x="20" y="813"/>
                  <a:pt x="20" y="811"/>
                </a:cubicBezTo>
                <a:cubicBezTo>
                  <a:pt x="21" y="819"/>
                  <a:pt x="20" y="813"/>
                  <a:pt x="20" y="819"/>
                </a:cubicBezTo>
                <a:cubicBezTo>
                  <a:pt x="20" y="817"/>
                  <a:pt x="20" y="815"/>
                  <a:pt x="20" y="813"/>
                </a:cubicBezTo>
                <a:cubicBezTo>
                  <a:pt x="20" y="813"/>
                  <a:pt x="20" y="812"/>
                  <a:pt x="20" y="812"/>
                </a:cubicBezTo>
                <a:cubicBezTo>
                  <a:pt x="20" y="812"/>
                  <a:pt x="20" y="812"/>
                  <a:pt x="20" y="812"/>
                </a:cubicBezTo>
                <a:cubicBezTo>
                  <a:pt x="19" y="810"/>
                  <a:pt x="19" y="809"/>
                  <a:pt x="19" y="808"/>
                </a:cubicBezTo>
                <a:cubicBezTo>
                  <a:pt x="20" y="808"/>
                  <a:pt x="20" y="811"/>
                  <a:pt x="20" y="811"/>
                </a:cubicBezTo>
                <a:close/>
                <a:moveTo>
                  <a:pt x="21" y="826"/>
                </a:moveTo>
                <a:cubicBezTo>
                  <a:pt x="23" y="834"/>
                  <a:pt x="20" y="828"/>
                  <a:pt x="20" y="821"/>
                </a:cubicBezTo>
                <a:cubicBezTo>
                  <a:pt x="20" y="821"/>
                  <a:pt x="20" y="820"/>
                  <a:pt x="20" y="819"/>
                </a:cubicBezTo>
                <a:cubicBezTo>
                  <a:pt x="20" y="820"/>
                  <a:pt x="20" y="826"/>
                  <a:pt x="21" y="828"/>
                </a:cubicBezTo>
                <a:cubicBezTo>
                  <a:pt x="21" y="828"/>
                  <a:pt x="21" y="827"/>
                  <a:pt x="21" y="826"/>
                </a:cubicBezTo>
                <a:close/>
                <a:moveTo>
                  <a:pt x="19" y="827"/>
                </a:moveTo>
                <a:cubicBezTo>
                  <a:pt x="19" y="829"/>
                  <a:pt x="19" y="828"/>
                  <a:pt x="20" y="830"/>
                </a:cubicBezTo>
                <a:cubicBezTo>
                  <a:pt x="20" y="832"/>
                  <a:pt x="19" y="830"/>
                  <a:pt x="20" y="836"/>
                </a:cubicBezTo>
                <a:cubicBezTo>
                  <a:pt x="21" y="843"/>
                  <a:pt x="19" y="828"/>
                  <a:pt x="20" y="835"/>
                </a:cubicBezTo>
                <a:cubicBezTo>
                  <a:pt x="19" y="832"/>
                  <a:pt x="18" y="826"/>
                  <a:pt x="18" y="822"/>
                </a:cubicBezTo>
                <a:cubicBezTo>
                  <a:pt x="18" y="822"/>
                  <a:pt x="19" y="825"/>
                  <a:pt x="19" y="827"/>
                </a:cubicBezTo>
                <a:close/>
                <a:moveTo>
                  <a:pt x="18" y="728"/>
                </a:moveTo>
                <a:cubicBezTo>
                  <a:pt x="19" y="727"/>
                  <a:pt x="18" y="736"/>
                  <a:pt x="19" y="733"/>
                </a:cubicBezTo>
                <a:cubicBezTo>
                  <a:pt x="19" y="735"/>
                  <a:pt x="19" y="738"/>
                  <a:pt x="19" y="742"/>
                </a:cubicBezTo>
                <a:cubicBezTo>
                  <a:pt x="18" y="745"/>
                  <a:pt x="18" y="732"/>
                  <a:pt x="18" y="728"/>
                </a:cubicBezTo>
                <a:close/>
                <a:moveTo>
                  <a:pt x="16" y="804"/>
                </a:moveTo>
                <a:cubicBezTo>
                  <a:pt x="16" y="803"/>
                  <a:pt x="16" y="797"/>
                  <a:pt x="15" y="791"/>
                </a:cubicBezTo>
                <a:cubicBezTo>
                  <a:pt x="15" y="789"/>
                  <a:pt x="16" y="803"/>
                  <a:pt x="16" y="804"/>
                </a:cubicBezTo>
                <a:close/>
                <a:moveTo>
                  <a:pt x="15" y="800"/>
                </a:moveTo>
                <a:cubicBezTo>
                  <a:pt x="16" y="808"/>
                  <a:pt x="16" y="808"/>
                  <a:pt x="16" y="814"/>
                </a:cubicBezTo>
                <a:cubicBezTo>
                  <a:pt x="15" y="814"/>
                  <a:pt x="15" y="807"/>
                  <a:pt x="15" y="805"/>
                </a:cubicBezTo>
                <a:cubicBezTo>
                  <a:pt x="14" y="801"/>
                  <a:pt x="14" y="796"/>
                  <a:pt x="13" y="791"/>
                </a:cubicBezTo>
                <a:cubicBezTo>
                  <a:pt x="13" y="786"/>
                  <a:pt x="13" y="781"/>
                  <a:pt x="12" y="776"/>
                </a:cubicBezTo>
                <a:cubicBezTo>
                  <a:pt x="13" y="774"/>
                  <a:pt x="12" y="769"/>
                  <a:pt x="12" y="765"/>
                </a:cubicBezTo>
                <a:cubicBezTo>
                  <a:pt x="13" y="772"/>
                  <a:pt x="13" y="791"/>
                  <a:pt x="15" y="800"/>
                </a:cubicBezTo>
                <a:close/>
                <a:moveTo>
                  <a:pt x="12" y="703"/>
                </a:moveTo>
                <a:cubicBezTo>
                  <a:pt x="12" y="706"/>
                  <a:pt x="12" y="716"/>
                  <a:pt x="11" y="717"/>
                </a:cubicBezTo>
                <a:cubicBezTo>
                  <a:pt x="12" y="712"/>
                  <a:pt x="11" y="705"/>
                  <a:pt x="12" y="703"/>
                </a:cubicBezTo>
                <a:close/>
                <a:moveTo>
                  <a:pt x="12" y="745"/>
                </a:moveTo>
                <a:cubicBezTo>
                  <a:pt x="11" y="745"/>
                  <a:pt x="11" y="736"/>
                  <a:pt x="11" y="733"/>
                </a:cubicBezTo>
                <a:cubicBezTo>
                  <a:pt x="12" y="733"/>
                  <a:pt x="12" y="742"/>
                  <a:pt x="12" y="745"/>
                </a:cubicBezTo>
                <a:close/>
                <a:moveTo>
                  <a:pt x="12" y="750"/>
                </a:moveTo>
                <a:cubicBezTo>
                  <a:pt x="12" y="754"/>
                  <a:pt x="12" y="757"/>
                  <a:pt x="12" y="759"/>
                </a:cubicBezTo>
                <a:cubicBezTo>
                  <a:pt x="12" y="759"/>
                  <a:pt x="11" y="757"/>
                  <a:pt x="11" y="753"/>
                </a:cubicBezTo>
                <a:cubicBezTo>
                  <a:pt x="11" y="751"/>
                  <a:pt x="11" y="750"/>
                  <a:pt x="12" y="750"/>
                </a:cubicBezTo>
                <a:close/>
                <a:moveTo>
                  <a:pt x="8" y="784"/>
                </a:moveTo>
                <a:cubicBezTo>
                  <a:pt x="8" y="776"/>
                  <a:pt x="7" y="768"/>
                  <a:pt x="7" y="760"/>
                </a:cubicBezTo>
                <a:cubicBezTo>
                  <a:pt x="8" y="760"/>
                  <a:pt x="7" y="755"/>
                  <a:pt x="7" y="749"/>
                </a:cubicBezTo>
                <a:cubicBezTo>
                  <a:pt x="7" y="744"/>
                  <a:pt x="7" y="759"/>
                  <a:pt x="8" y="752"/>
                </a:cubicBezTo>
                <a:cubicBezTo>
                  <a:pt x="8" y="758"/>
                  <a:pt x="7" y="760"/>
                  <a:pt x="8" y="766"/>
                </a:cubicBezTo>
                <a:cubicBezTo>
                  <a:pt x="7" y="766"/>
                  <a:pt x="7" y="766"/>
                  <a:pt x="7" y="766"/>
                </a:cubicBezTo>
                <a:cubicBezTo>
                  <a:pt x="8" y="772"/>
                  <a:pt x="8" y="775"/>
                  <a:pt x="8" y="782"/>
                </a:cubicBezTo>
                <a:cubicBezTo>
                  <a:pt x="9" y="784"/>
                  <a:pt x="9" y="784"/>
                  <a:pt x="9" y="784"/>
                </a:cubicBezTo>
                <a:cubicBezTo>
                  <a:pt x="9" y="789"/>
                  <a:pt x="8" y="782"/>
                  <a:pt x="8" y="784"/>
                </a:cubicBezTo>
                <a:close/>
                <a:moveTo>
                  <a:pt x="9" y="795"/>
                </a:moveTo>
                <a:cubicBezTo>
                  <a:pt x="8" y="792"/>
                  <a:pt x="9" y="792"/>
                  <a:pt x="9" y="789"/>
                </a:cubicBezTo>
                <a:cubicBezTo>
                  <a:pt x="10" y="791"/>
                  <a:pt x="10" y="798"/>
                  <a:pt x="11" y="803"/>
                </a:cubicBezTo>
                <a:cubicBezTo>
                  <a:pt x="11" y="807"/>
                  <a:pt x="9" y="788"/>
                  <a:pt x="9" y="795"/>
                </a:cubicBezTo>
                <a:close/>
                <a:moveTo>
                  <a:pt x="16" y="850"/>
                </a:moveTo>
                <a:cubicBezTo>
                  <a:pt x="15" y="846"/>
                  <a:pt x="15" y="842"/>
                  <a:pt x="14" y="838"/>
                </a:cubicBezTo>
                <a:cubicBezTo>
                  <a:pt x="14" y="836"/>
                  <a:pt x="15" y="839"/>
                  <a:pt x="15" y="840"/>
                </a:cubicBezTo>
                <a:cubicBezTo>
                  <a:pt x="16" y="846"/>
                  <a:pt x="17" y="850"/>
                  <a:pt x="16" y="850"/>
                </a:cubicBezTo>
                <a:close/>
                <a:moveTo>
                  <a:pt x="16" y="854"/>
                </a:moveTo>
                <a:cubicBezTo>
                  <a:pt x="18" y="858"/>
                  <a:pt x="16" y="847"/>
                  <a:pt x="17" y="849"/>
                </a:cubicBezTo>
                <a:cubicBezTo>
                  <a:pt x="18" y="860"/>
                  <a:pt x="21" y="875"/>
                  <a:pt x="23" y="887"/>
                </a:cubicBezTo>
                <a:cubicBezTo>
                  <a:pt x="20" y="877"/>
                  <a:pt x="18" y="862"/>
                  <a:pt x="16" y="854"/>
                </a:cubicBezTo>
                <a:close/>
                <a:moveTo>
                  <a:pt x="24" y="890"/>
                </a:moveTo>
                <a:cubicBezTo>
                  <a:pt x="25" y="896"/>
                  <a:pt x="24" y="893"/>
                  <a:pt x="26" y="900"/>
                </a:cubicBezTo>
                <a:cubicBezTo>
                  <a:pt x="26" y="902"/>
                  <a:pt x="23" y="888"/>
                  <a:pt x="24" y="890"/>
                </a:cubicBezTo>
                <a:close/>
                <a:moveTo>
                  <a:pt x="26" y="890"/>
                </a:moveTo>
                <a:cubicBezTo>
                  <a:pt x="27" y="889"/>
                  <a:pt x="29" y="898"/>
                  <a:pt x="29" y="900"/>
                </a:cubicBezTo>
                <a:cubicBezTo>
                  <a:pt x="28" y="898"/>
                  <a:pt x="27" y="895"/>
                  <a:pt x="26" y="890"/>
                </a:cubicBezTo>
                <a:close/>
                <a:moveTo>
                  <a:pt x="35" y="919"/>
                </a:moveTo>
                <a:cubicBezTo>
                  <a:pt x="35" y="915"/>
                  <a:pt x="36" y="919"/>
                  <a:pt x="36" y="920"/>
                </a:cubicBezTo>
                <a:cubicBezTo>
                  <a:pt x="35" y="915"/>
                  <a:pt x="32" y="910"/>
                  <a:pt x="32" y="905"/>
                </a:cubicBezTo>
                <a:cubicBezTo>
                  <a:pt x="33" y="908"/>
                  <a:pt x="35" y="915"/>
                  <a:pt x="34" y="911"/>
                </a:cubicBezTo>
                <a:cubicBezTo>
                  <a:pt x="33" y="907"/>
                  <a:pt x="31" y="903"/>
                  <a:pt x="30" y="898"/>
                </a:cubicBezTo>
                <a:cubicBezTo>
                  <a:pt x="29" y="894"/>
                  <a:pt x="27" y="890"/>
                  <a:pt x="26" y="885"/>
                </a:cubicBezTo>
                <a:cubicBezTo>
                  <a:pt x="26" y="885"/>
                  <a:pt x="26" y="886"/>
                  <a:pt x="26" y="888"/>
                </a:cubicBezTo>
                <a:cubicBezTo>
                  <a:pt x="24" y="880"/>
                  <a:pt x="22" y="872"/>
                  <a:pt x="21" y="865"/>
                </a:cubicBezTo>
                <a:cubicBezTo>
                  <a:pt x="19" y="858"/>
                  <a:pt x="18" y="852"/>
                  <a:pt x="18" y="848"/>
                </a:cubicBezTo>
                <a:cubicBezTo>
                  <a:pt x="17" y="842"/>
                  <a:pt x="16" y="831"/>
                  <a:pt x="15" y="829"/>
                </a:cubicBezTo>
                <a:cubicBezTo>
                  <a:pt x="16" y="835"/>
                  <a:pt x="15" y="836"/>
                  <a:pt x="16" y="840"/>
                </a:cubicBezTo>
                <a:cubicBezTo>
                  <a:pt x="15" y="834"/>
                  <a:pt x="14" y="830"/>
                  <a:pt x="13" y="827"/>
                </a:cubicBezTo>
                <a:cubicBezTo>
                  <a:pt x="13" y="825"/>
                  <a:pt x="11" y="814"/>
                  <a:pt x="11" y="811"/>
                </a:cubicBezTo>
                <a:cubicBezTo>
                  <a:pt x="12" y="809"/>
                  <a:pt x="12" y="819"/>
                  <a:pt x="12" y="817"/>
                </a:cubicBezTo>
                <a:cubicBezTo>
                  <a:pt x="12" y="813"/>
                  <a:pt x="12" y="807"/>
                  <a:pt x="11" y="801"/>
                </a:cubicBezTo>
                <a:cubicBezTo>
                  <a:pt x="11" y="795"/>
                  <a:pt x="10" y="789"/>
                  <a:pt x="10" y="782"/>
                </a:cubicBezTo>
                <a:cubicBezTo>
                  <a:pt x="9" y="776"/>
                  <a:pt x="9" y="770"/>
                  <a:pt x="9" y="764"/>
                </a:cubicBezTo>
                <a:cubicBezTo>
                  <a:pt x="9" y="761"/>
                  <a:pt x="8" y="758"/>
                  <a:pt x="8" y="755"/>
                </a:cubicBezTo>
                <a:cubicBezTo>
                  <a:pt x="8" y="752"/>
                  <a:pt x="8" y="750"/>
                  <a:pt x="9" y="747"/>
                </a:cubicBezTo>
                <a:cubicBezTo>
                  <a:pt x="9" y="751"/>
                  <a:pt x="9" y="763"/>
                  <a:pt x="10" y="765"/>
                </a:cubicBezTo>
                <a:cubicBezTo>
                  <a:pt x="10" y="761"/>
                  <a:pt x="9" y="757"/>
                  <a:pt x="9" y="753"/>
                </a:cubicBezTo>
                <a:cubicBezTo>
                  <a:pt x="9" y="749"/>
                  <a:pt x="9" y="744"/>
                  <a:pt x="10" y="739"/>
                </a:cubicBezTo>
                <a:cubicBezTo>
                  <a:pt x="10" y="738"/>
                  <a:pt x="10" y="742"/>
                  <a:pt x="10" y="748"/>
                </a:cubicBezTo>
                <a:cubicBezTo>
                  <a:pt x="9" y="749"/>
                  <a:pt x="11" y="772"/>
                  <a:pt x="9" y="765"/>
                </a:cubicBezTo>
                <a:cubicBezTo>
                  <a:pt x="10" y="773"/>
                  <a:pt x="11" y="783"/>
                  <a:pt x="11" y="790"/>
                </a:cubicBezTo>
                <a:cubicBezTo>
                  <a:pt x="11" y="793"/>
                  <a:pt x="11" y="791"/>
                  <a:pt x="12" y="797"/>
                </a:cubicBezTo>
                <a:cubicBezTo>
                  <a:pt x="12" y="797"/>
                  <a:pt x="11" y="794"/>
                  <a:pt x="11" y="793"/>
                </a:cubicBezTo>
                <a:cubicBezTo>
                  <a:pt x="12" y="798"/>
                  <a:pt x="13" y="808"/>
                  <a:pt x="14" y="819"/>
                </a:cubicBezTo>
                <a:cubicBezTo>
                  <a:pt x="15" y="825"/>
                  <a:pt x="16" y="830"/>
                  <a:pt x="17" y="835"/>
                </a:cubicBezTo>
                <a:cubicBezTo>
                  <a:pt x="18" y="840"/>
                  <a:pt x="18" y="844"/>
                  <a:pt x="19" y="847"/>
                </a:cubicBezTo>
                <a:cubicBezTo>
                  <a:pt x="19" y="848"/>
                  <a:pt x="19" y="849"/>
                  <a:pt x="19" y="851"/>
                </a:cubicBezTo>
                <a:cubicBezTo>
                  <a:pt x="20" y="852"/>
                  <a:pt x="20" y="857"/>
                  <a:pt x="21" y="857"/>
                </a:cubicBezTo>
                <a:cubicBezTo>
                  <a:pt x="20" y="851"/>
                  <a:pt x="20" y="851"/>
                  <a:pt x="20" y="848"/>
                </a:cubicBezTo>
                <a:cubicBezTo>
                  <a:pt x="20" y="848"/>
                  <a:pt x="18" y="840"/>
                  <a:pt x="18" y="838"/>
                </a:cubicBezTo>
                <a:cubicBezTo>
                  <a:pt x="18" y="837"/>
                  <a:pt x="19" y="843"/>
                  <a:pt x="19" y="843"/>
                </a:cubicBezTo>
                <a:cubicBezTo>
                  <a:pt x="19" y="841"/>
                  <a:pt x="19" y="839"/>
                  <a:pt x="19" y="839"/>
                </a:cubicBezTo>
                <a:cubicBezTo>
                  <a:pt x="19" y="840"/>
                  <a:pt x="20" y="842"/>
                  <a:pt x="20" y="842"/>
                </a:cubicBezTo>
                <a:cubicBezTo>
                  <a:pt x="19" y="835"/>
                  <a:pt x="16" y="826"/>
                  <a:pt x="16" y="820"/>
                </a:cubicBezTo>
                <a:cubicBezTo>
                  <a:pt x="17" y="827"/>
                  <a:pt x="17" y="823"/>
                  <a:pt x="18" y="826"/>
                </a:cubicBezTo>
                <a:cubicBezTo>
                  <a:pt x="19" y="835"/>
                  <a:pt x="21" y="847"/>
                  <a:pt x="22" y="850"/>
                </a:cubicBezTo>
                <a:cubicBezTo>
                  <a:pt x="20" y="839"/>
                  <a:pt x="22" y="841"/>
                  <a:pt x="21" y="834"/>
                </a:cubicBezTo>
                <a:cubicBezTo>
                  <a:pt x="22" y="840"/>
                  <a:pt x="21" y="837"/>
                  <a:pt x="22" y="843"/>
                </a:cubicBezTo>
                <a:cubicBezTo>
                  <a:pt x="23" y="843"/>
                  <a:pt x="22" y="838"/>
                  <a:pt x="22" y="832"/>
                </a:cubicBezTo>
                <a:cubicBezTo>
                  <a:pt x="23" y="837"/>
                  <a:pt x="23" y="835"/>
                  <a:pt x="23" y="837"/>
                </a:cubicBezTo>
                <a:cubicBezTo>
                  <a:pt x="23" y="832"/>
                  <a:pt x="21" y="823"/>
                  <a:pt x="23" y="828"/>
                </a:cubicBezTo>
                <a:cubicBezTo>
                  <a:pt x="22" y="822"/>
                  <a:pt x="21" y="814"/>
                  <a:pt x="21" y="814"/>
                </a:cubicBezTo>
                <a:cubicBezTo>
                  <a:pt x="22" y="817"/>
                  <a:pt x="23" y="828"/>
                  <a:pt x="24" y="827"/>
                </a:cubicBezTo>
                <a:cubicBezTo>
                  <a:pt x="21" y="812"/>
                  <a:pt x="21" y="801"/>
                  <a:pt x="20" y="790"/>
                </a:cubicBezTo>
                <a:cubicBezTo>
                  <a:pt x="20" y="790"/>
                  <a:pt x="20" y="790"/>
                  <a:pt x="20" y="790"/>
                </a:cubicBezTo>
                <a:cubicBezTo>
                  <a:pt x="21" y="790"/>
                  <a:pt x="21" y="786"/>
                  <a:pt x="21" y="783"/>
                </a:cubicBezTo>
                <a:cubicBezTo>
                  <a:pt x="22" y="789"/>
                  <a:pt x="23" y="797"/>
                  <a:pt x="23" y="803"/>
                </a:cubicBezTo>
                <a:cubicBezTo>
                  <a:pt x="24" y="809"/>
                  <a:pt x="24" y="816"/>
                  <a:pt x="25" y="824"/>
                </a:cubicBezTo>
                <a:cubicBezTo>
                  <a:pt x="26" y="831"/>
                  <a:pt x="28" y="839"/>
                  <a:pt x="29" y="844"/>
                </a:cubicBezTo>
                <a:cubicBezTo>
                  <a:pt x="28" y="846"/>
                  <a:pt x="30" y="862"/>
                  <a:pt x="29" y="860"/>
                </a:cubicBezTo>
                <a:cubicBezTo>
                  <a:pt x="30" y="864"/>
                  <a:pt x="32" y="871"/>
                  <a:pt x="32" y="874"/>
                </a:cubicBezTo>
                <a:cubicBezTo>
                  <a:pt x="32" y="874"/>
                  <a:pt x="31" y="870"/>
                  <a:pt x="31" y="870"/>
                </a:cubicBezTo>
                <a:cubicBezTo>
                  <a:pt x="31" y="870"/>
                  <a:pt x="31" y="871"/>
                  <a:pt x="31" y="871"/>
                </a:cubicBezTo>
                <a:cubicBezTo>
                  <a:pt x="30" y="870"/>
                  <a:pt x="30" y="869"/>
                  <a:pt x="30" y="867"/>
                </a:cubicBezTo>
                <a:cubicBezTo>
                  <a:pt x="30" y="870"/>
                  <a:pt x="30" y="873"/>
                  <a:pt x="31" y="876"/>
                </a:cubicBezTo>
                <a:cubicBezTo>
                  <a:pt x="31" y="879"/>
                  <a:pt x="31" y="883"/>
                  <a:pt x="32" y="887"/>
                </a:cubicBezTo>
                <a:cubicBezTo>
                  <a:pt x="33" y="894"/>
                  <a:pt x="32" y="887"/>
                  <a:pt x="33" y="893"/>
                </a:cubicBezTo>
                <a:cubicBezTo>
                  <a:pt x="35" y="902"/>
                  <a:pt x="34" y="902"/>
                  <a:pt x="34" y="906"/>
                </a:cubicBezTo>
                <a:cubicBezTo>
                  <a:pt x="34" y="905"/>
                  <a:pt x="33" y="905"/>
                  <a:pt x="33" y="904"/>
                </a:cubicBezTo>
                <a:cubicBezTo>
                  <a:pt x="32" y="900"/>
                  <a:pt x="32" y="897"/>
                  <a:pt x="33" y="898"/>
                </a:cubicBezTo>
                <a:cubicBezTo>
                  <a:pt x="32" y="893"/>
                  <a:pt x="31" y="889"/>
                  <a:pt x="30" y="890"/>
                </a:cubicBezTo>
                <a:cubicBezTo>
                  <a:pt x="33" y="899"/>
                  <a:pt x="30" y="892"/>
                  <a:pt x="31" y="896"/>
                </a:cubicBezTo>
                <a:cubicBezTo>
                  <a:pt x="31" y="896"/>
                  <a:pt x="32" y="898"/>
                  <a:pt x="32" y="900"/>
                </a:cubicBezTo>
                <a:cubicBezTo>
                  <a:pt x="32" y="901"/>
                  <a:pt x="33" y="905"/>
                  <a:pt x="34" y="908"/>
                </a:cubicBezTo>
                <a:cubicBezTo>
                  <a:pt x="34" y="908"/>
                  <a:pt x="34" y="908"/>
                  <a:pt x="34" y="909"/>
                </a:cubicBezTo>
                <a:cubicBezTo>
                  <a:pt x="34" y="909"/>
                  <a:pt x="34" y="909"/>
                  <a:pt x="35" y="909"/>
                </a:cubicBezTo>
                <a:cubicBezTo>
                  <a:pt x="35" y="910"/>
                  <a:pt x="35" y="911"/>
                  <a:pt x="36" y="912"/>
                </a:cubicBezTo>
                <a:cubicBezTo>
                  <a:pt x="36" y="916"/>
                  <a:pt x="40" y="927"/>
                  <a:pt x="42" y="936"/>
                </a:cubicBezTo>
                <a:cubicBezTo>
                  <a:pt x="43" y="938"/>
                  <a:pt x="43" y="940"/>
                  <a:pt x="43" y="941"/>
                </a:cubicBezTo>
                <a:cubicBezTo>
                  <a:pt x="43" y="941"/>
                  <a:pt x="43" y="941"/>
                  <a:pt x="43" y="942"/>
                </a:cubicBezTo>
                <a:cubicBezTo>
                  <a:pt x="42" y="938"/>
                  <a:pt x="41" y="935"/>
                  <a:pt x="40" y="932"/>
                </a:cubicBezTo>
                <a:cubicBezTo>
                  <a:pt x="39" y="931"/>
                  <a:pt x="37" y="926"/>
                  <a:pt x="35" y="919"/>
                </a:cubicBezTo>
                <a:close/>
                <a:moveTo>
                  <a:pt x="43" y="949"/>
                </a:moveTo>
                <a:cubicBezTo>
                  <a:pt x="40" y="938"/>
                  <a:pt x="38" y="933"/>
                  <a:pt x="37" y="926"/>
                </a:cubicBezTo>
                <a:cubicBezTo>
                  <a:pt x="38" y="928"/>
                  <a:pt x="44" y="947"/>
                  <a:pt x="47" y="956"/>
                </a:cubicBezTo>
                <a:cubicBezTo>
                  <a:pt x="47" y="957"/>
                  <a:pt x="45" y="951"/>
                  <a:pt x="43" y="949"/>
                </a:cubicBezTo>
                <a:close/>
                <a:moveTo>
                  <a:pt x="45" y="985"/>
                </a:moveTo>
                <a:cubicBezTo>
                  <a:pt x="48" y="992"/>
                  <a:pt x="46" y="990"/>
                  <a:pt x="48" y="994"/>
                </a:cubicBezTo>
                <a:cubicBezTo>
                  <a:pt x="47" y="992"/>
                  <a:pt x="44" y="985"/>
                  <a:pt x="45" y="985"/>
                </a:cubicBezTo>
                <a:close/>
                <a:moveTo>
                  <a:pt x="75" y="1016"/>
                </a:moveTo>
                <a:cubicBezTo>
                  <a:pt x="75" y="1016"/>
                  <a:pt x="76" y="1016"/>
                  <a:pt x="76" y="1016"/>
                </a:cubicBezTo>
                <a:cubicBezTo>
                  <a:pt x="76" y="1017"/>
                  <a:pt x="78" y="1021"/>
                  <a:pt x="79" y="1025"/>
                </a:cubicBezTo>
                <a:cubicBezTo>
                  <a:pt x="79" y="1025"/>
                  <a:pt x="79" y="1025"/>
                  <a:pt x="79" y="1026"/>
                </a:cubicBezTo>
                <a:cubicBezTo>
                  <a:pt x="78" y="1023"/>
                  <a:pt x="76" y="1018"/>
                  <a:pt x="76" y="1016"/>
                </a:cubicBezTo>
                <a:cubicBezTo>
                  <a:pt x="76" y="1016"/>
                  <a:pt x="75" y="1016"/>
                  <a:pt x="75" y="1016"/>
                </a:cubicBezTo>
                <a:close/>
                <a:moveTo>
                  <a:pt x="105" y="1117"/>
                </a:moveTo>
                <a:cubicBezTo>
                  <a:pt x="105" y="1116"/>
                  <a:pt x="105" y="1116"/>
                  <a:pt x="105" y="1116"/>
                </a:cubicBezTo>
                <a:cubicBezTo>
                  <a:pt x="105" y="1116"/>
                  <a:pt x="106" y="1117"/>
                  <a:pt x="106" y="1118"/>
                </a:cubicBezTo>
                <a:cubicBezTo>
                  <a:pt x="106" y="1118"/>
                  <a:pt x="106" y="1118"/>
                  <a:pt x="105" y="1117"/>
                </a:cubicBezTo>
                <a:close/>
                <a:moveTo>
                  <a:pt x="107" y="1120"/>
                </a:moveTo>
                <a:cubicBezTo>
                  <a:pt x="107" y="1120"/>
                  <a:pt x="107" y="1120"/>
                  <a:pt x="107" y="1120"/>
                </a:cubicBezTo>
                <a:cubicBezTo>
                  <a:pt x="108" y="1120"/>
                  <a:pt x="108" y="1120"/>
                  <a:pt x="108" y="1121"/>
                </a:cubicBezTo>
                <a:cubicBezTo>
                  <a:pt x="108" y="1120"/>
                  <a:pt x="107" y="1120"/>
                  <a:pt x="107" y="1120"/>
                </a:cubicBezTo>
                <a:close/>
                <a:moveTo>
                  <a:pt x="121" y="1142"/>
                </a:moveTo>
                <a:cubicBezTo>
                  <a:pt x="122" y="1141"/>
                  <a:pt x="123" y="1143"/>
                  <a:pt x="124" y="1145"/>
                </a:cubicBezTo>
                <a:cubicBezTo>
                  <a:pt x="123" y="1144"/>
                  <a:pt x="122" y="1143"/>
                  <a:pt x="121" y="1142"/>
                </a:cubicBezTo>
                <a:close/>
                <a:moveTo>
                  <a:pt x="151" y="1185"/>
                </a:move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ubicBezTo>
                  <a:pt x="151" y="1185"/>
                  <a:pt x="151" y="1185"/>
                  <a:pt x="151" y="1185"/>
                </a:cubicBezTo>
                <a:close/>
                <a:moveTo>
                  <a:pt x="321" y="1352"/>
                </a:moveTo>
                <a:cubicBezTo>
                  <a:pt x="319" y="1350"/>
                  <a:pt x="312" y="1346"/>
                  <a:pt x="311" y="1345"/>
                </a:cubicBezTo>
                <a:cubicBezTo>
                  <a:pt x="311" y="1345"/>
                  <a:pt x="311" y="1344"/>
                  <a:pt x="311" y="1344"/>
                </a:cubicBezTo>
                <a:cubicBezTo>
                  <a:pt x="310" y="1344"/>
                  <a:pt x="310" y="1343"/>
                  <a:pt x="310" y="1343"/>
                </a:cubicBezTo>
                <a:cubicBezTo>
                  <a:pt x="315" y="1346"/>
                  <a:pt x="319" y="1349"/>
                  <a:pt x="314" y="1347"/>
                </a:cubicBezTo>
                <a:cubicBezTo>
                  <a:pt x="318" y="1350"/>
                  <a:pt x="317" y="1348"/>
                  <a:pt x="321" y="1351"/>
                </a:cubicBezTo>
                <a:lnTo>
                  <a:pt x="321" y="1352"/>
                </a:lnTo>
                <a:close/>
                <a:moveTo>
                  <a:pt x="324" y="1353"/>
                </a:moveTo>
                <a:cubicBezTo>
                  <a:pt x="327" y="1355"/>
                  <a:pt x="327" y="1355"/>
                  <a:pt x="327" y="1356"/>
                </a:cubicBezTo>
                <a:cubicBezTo>
                  <a:pt x="331" y="1359"/>
                  <a:pt x="331" y="1357"/>
                  <a:pt x="334" y="1361"/>
                </a:cubicBezTo>
                <a:cubicBezTo>
                  <a:pt x="333" y="1360"/>
                  <a:pt x="324" y="1354"/>
                  <a:pt x="324" y="1353"/>
                </a:cubicBezTo>
                <a:close/>
                <a:moveTo>
                  <a:pt x="363" y="1382"/>
                </a:moveTo>
                <a:cubicBezTo>
                  <a:pt x="360" y="1379"/>
                  <a:pt x="360" y="1379"/>
                  <a:pt x="356" y="1377"/>
                </a:cubicBezTo>
                <a:cubicBezTo>
                  <a:pt x="355" y="1375"/>
                  <a:pt x="364" y="1382"/>
                  <a:pt x="363" y="1382"/>
                </a:cubicBezTo>
                <a:close/>
                <a:moveTo>
                  <a:pt x="358" y="1338"/>
                </a:moveTo>
                <a:cubicBezTo>
                  <a:pt x="358" y="1337"/>
                  <a:pt x="358" y="1337"/>
                  <a:pt x="358" y="1337"/>
                </a:cubicBezTo>
                <a:cubicBezTo>
                  <a:pt x="361" y="1339"/>
                  <a:pt x="364" y="1341"/>
                  <a:pt x="367" y="1343"/>
                </a:cubicBezTo>
                <a:cubicBezTo>
                  <a:pt x="366" y="1343"/>
                  <a:pt x="363" y="1341"/>
                  <a:pt x="358" y="1338"/>
                </a:cubicBezTo>
                <a:close/>
                <a:moveTo>
                  <a:pt x="368" y="1344"/>
                </a:moveTo>
                <a:cubicBezTo>
                  <a:pt x="373" y="1347"/>
                  <a:pt x="380" y="1352"/>
                  <a:pt x="379" y="1352"/>
                </a:cubicBezTo>
                <a:cubicBezTo>
                  <a:pt x="375" y="1349"/>
                  <a:pt x="368" y="1345"/>
                  <a:pt x="368" y="1344"/>
                </a:cubicBezTo>
                <a:close/>
                <a:moveTo>
                  <a:pt x="380" y="1390"/>
                </a:moveTo>
                <a:cubicBezTo>
                  <a:pt x="375" y="1387"/>
                  <a:pt x="370" y="1385"/>
                  <a:pt x="371" y="1384"/>
                </a:cubicBezTo>
                <a:cubicBezTo>
                  <a:pt x="375" y="1387"/>
                  <a:pt x="381" y="1390"/>
                  <a:pt x="380" y="1390"/>
                </a:cubicBezTo>
                <a:close/>
                <a:moveTo>
                  <a:pt x="390" y="1359"/>
                </a:moveTo>
                <a:cubicBezTo>
                  <a:pt x="390" y="1358"/>
                  <a:pt x="390" y="1357"/>
                  <a:pt x="395" y="1360"/>
                </a:cubicBezTo>
                <a:cubicBezTo>
                  <a:pt x="394" y="1360"/>
                  <a:pt x="394" y="1361"/>
                  <a:pt x="390" y="1359"/>
                </a:cubicBezTo>
                <a:close/>
                <a:moveTo>
                  <a:pt x="392" y="1356"/>
                </a:moveTo>
                <a:cubicBezTo>
                  <a:pt x="391" y="1356"/>
                  <a:pt x="390" y="1355"/>
                  <a:pt x="389" y="1355"/>
                </a:cubicBezTo>
                <a:cubicBezTo>
                  <a:pt x="386" y="1354"/>
                  <a:pt x="395" y="1359"/>
                  <a:pt x="390" y="1357"/>
                </a:cubicBezTo>
                <a:cubicBezTo>
                  <a:pt x="387" y="1355"/>
                  <a:pt x="389" y="1356"/>
                  <a:pt x="386" y="1355"/>
                </a:cubicBezTo>
                <a:cubicBezTo>
                  <a:pt x="384" y="1353"/>
                  <a:pt x="380" y="1350"/>
                  <a:pt x="374" y="1346"/>
                </a:cubicBezTo>
                <a:cubicBezTo>
                  <a:pt x="373" y="1347"/>
                  <a:pt x="379" y="1350"/>
                  <a:pt x="381" y="1352"/>
                </a:cubicBezTo>
                <a:cubicBezTo>
                  <a:pt x="374" y="1347"/>
                  <a:pt x="369" y="1344"/>
                  <a:pt x="364" y="1341"/>
                </a:cubicBezTo>
                <a:cubicBezTo>
                  <a:pt x="359" y="1337"/>
                  <a:pt x="354" y="1334"/>
                  <a:pt x="347" y="1329"/>
                </a:cubicBezTo>
                <a:cubicBezTo>
                  <a:pt x="347" y="1329"/>
                  <a:pt x="347" y="1329"/>
                  <a:pt x="347" y="1329"/>
                </a:cubicBezTo>
                <a:cubicBezTo>
                  <a:pt x="340" y="1324"/>
                  <a:pt x="333" y="1319"/>
                  <a:pt x="331" y="1316"/>
                </a:cubicBezTo>
                <a:cubicBezTo>
                  <a:pt x="329" y="1316"/>
                  <a:pt x="321" y="1307"/>
                  <a:pt x="318" y="1305"/>
                </a:cubicBezTo>
                <a:cubicBezTo>
                  <a:pt x="317" y="1305"/>
                  <a:pt x="317" y="1305"/>
                  <a:pt x="317" y="1305"/>
                </a:cubicBezTo>
                <a:cubicBezTo>
                  <a:pt x="318" y="1305"/>
                  <a:pt x="319" y="1306"/>
                  <a:pt x="318" y="1305"/>
                </a:cubicBezTo>
                <a:cubicBezTo>
                  <a:pt x="318" y="1305"/>
                  <a:pt x="317" y="1305"/>
                  <a:pt x="317" y="1304"/>
                </a:cubicBezTo>
                <a:cubicBezTo>
                  <a:pt x="316" y="1304"/>
                  <a:pt x="318" y="1305"/>
                  <a:pt x="315" y="1302"/>
                </a:cubicBezTo>
                <a:cubicBezTo>
                  <a:pt x="314" y="1301"/>
                  <a:pt x="313" y="1300"/>
                  <a:pt x="312" y="1300"/>
                </a:cubicBezTo>
                <a:cubicBezTo>
                  <a:pt x="312" y="1299"/>
                  <a:pt x="311" y="1298"/>
                  <a:pt x="313" y="1299"/>
                </a:cubicBezTo>
                <a:cubicBezTo>
                  <a:pt x="316" y="1302"/>
                  <a:pt x="320" y="1304"/>
                  <a:pt x="322" y="1306"/>
                </a:cubicBezTo>
                <a:cubicBezTo>
                  <a:pt x="321" y="1305"/>
                  <a:pt x="317" y="1303"/>
                  <a:pt x="314" y="1300"/>
                </a:cubicBezTo>
                <a:cubicBezTo>
                  <a:pt x="316" y="1302"/>
                  <a:pt x="323" y="1309"/>
                  <a:pt x="329" y="1313"/>
                </a:cubicBezTo>
                <a:cubicBezTo>
                  <a:pt x="325" y="1310"/>
                  <a:pt x="322" y="1308"/>
                  <a:pt x="322" y="1307"/>
                </a:cubicBezTo>
                <a:cubicBezTo>
                  <a:pt x="324" y="1309"/>
                  <a:pt x="327" y="1311"/>
                  <a:pt x="329" y="1312"/>
                </a:cubicBezTo>
                <a:cubicBezTo>
                  <a:pt x="331" y="1314"/>
                  <a:pt x="334" y="1316"/>
                  <a:pt x="336" y="1317"/>
                </a:cubicBezTo>
                <a:cubicBezTo>
                  <a:pt x="341" y="1321"/>
                  <a:pt x="345" y="1324"/>
                  <a:pt x="349" y="1327"/>
                </a:cubicBezTo>
                <a:cubicBezTo>
                  <a:pt x="353" y="1330"/>
                  <a:pt x="357" y="1332"/>
                  <a:pt x="359" y="1334"/>
                </a:cubicBezTo>
                <a:cubicBezTo>
                  <a:pt x="362" y="1336"/>
                  <a:pt x="364" y="1338"/>
                  <a:pt x="364" y="1339"/>
                </a:cubicBezTo>
                <a:cubicBezTo>
                  <a:pt x="367" y="1340"/>
                  <a:pt x="370" y="1344"/>
                  <a:pt x="374" y="1345"/>
                </a:cubicBezTo>
                <a:cubicBezTo>
                  <a:pt x="373" y="1344"/>
                  <a:pt x="369" y="1342"/>
                  <a:pt x="370" y="1342"/>
                </a:cubicBezTo>
                <a:cubicBezTo>
                  <a:pt x="377" y="1346"/>
                  <a:pt x="368" y="1341"/>
                  <a:pt x="370" y="1341"/>
                </a:cubicBezTo>
                <a:cubicBezTo>
                  <a:pt x="378" y="1347"/>
                  <a:pt x="378" y="1347"/>
                  <a:pt x="378" y="1347"/>
                </a:cubicBezTo>
                <a:cubicBezTo>
                  <a:pt x="379" y="1346"/>
                  <a:pt x="372" y="1342"/>
                  <a:pt x="371" y="1341"/>
                </a:cubicBezTo>
                <a:cubicBezTo>
                  <a:pt x="376" y="1344"/>
                  <a:pt x="383" y="1349"/>
                  <a:pt x="389" y="1353"/>
                </a:cubicBezTo>
                <a:cubicBezTo>
                  <a:pt x="394" y="1357"/>
                  <a:pt x="399" y="1360"/>
                  <a:pt x="400" y="1360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405" y="1363"/>
                  <a:pt x="399" y="1360"/>
                  <a:pt x="403" y="1362"/>
                </a:cubicBezTo>
                <a:cubicBezTo>
                  <a:pt x="405" y="1363"/>
                  <a:pt x="406" y="1363"/>
                  <a:pt x="409" y="1365"/>
                </a:cubicBezTo>
                <a:cubicBezTo>
                  <a:pt x="409" y="1366"/>
                  <a:pt x="417" y="1369"/>
                  <a:pt x="420" y="1371"/>
                </a:cubicBezTo>
                <a:cubicBezTo>
                  <a:pt x="414" y="1369"/>
                  <a:pt x="402" y="1362"/>
                  <a:pt x="392" y="1356"/>
                </a:cubicBezTo>
                <a:close/>
                <a:moveTo>
                  <a:pt x="424" y="1372"/>
                </a:moveTo>
                <a:cubicBezTo>
                  <a:pt x="420" y="1372"/>
                  <a:pt x="414" y="1367"/>
                  <a:pt x="406" y="1363"/>
                </a:cubicBezTo>
                <a:cubicBezTo>
                  <a:pt x="404" y="1362"/>
                  <a:pt x="403" y="1361"/>
                  <a:pt x="403" y="1361"/>
                </a:cubicBezTo>
                <a:cubicBezTo>
                  <a:pt x="406" y="1362"/>
                  <a:pt x="407" y="1362"/>
                  <a:pt x="409" y="1364"/>
                </a:cubicBezTo>
                <a:cubicBezTo>
                  <a:pt x="413" y="1366"/>
                  <a:pt x="418" y="1370"/>
                  <a:pt x="424" y="1372"/>
                </a:cubicBezTo>
                <a:close/>
                <a:moveTo>
                  <a:pt x="390" y="1353"/>
                </a:moveTo>
                <a:cubicBezTo>
                  <a:pt x="391" y="1353"/>
                  <a:pt x="398" y="1357"/>
                  <a:pt x="399" y="1358"/>
                </a:cubicBezTo>
                <a:cubicBezTo>
                  <a:pt x="398" y="1358"/>
                  <a:pt x="398" y="1358"/>
                  <a:pt x="393" y="1356"/>
                </a:cubicBezTo>
                <a:cubicBezTo>
                  <a:pt x="395" y="1356"/>
                  <a:pt x="394" y="1355"/>
                  <a:pt x="390" y="1353"/>
                </a:cubicBezTo>
                <a:close/>
                <a:moveTo>
                  <a:pt x="397" y="1351"/>
                </a:moveTo>
                <a:cubicBezTo>
                  <a:pt x="395" y="1351"/>
                  <a:pt x="388" y="1346"/>
                  <a:pt x="386" y="1345"/>
                </a:cubicBezTo>
                <a:cubicBezTo>
                  <a:pt x="386" y="1344"/>
                  <a:pt x="393" y="1349"/>
                  <a:pt x="397" y="1351"/>
                </a:cubicBezTo>
                <a:close/>
                <a:moveTo>
                  <a:pt x="374" y="1337"/>
                </a:moveTo>
                <a:cubicBezTo>
                  <a:pt x="380" y="1340"/>
                  <a:pt x="378" y="1339"/>
                  <a:pt x="381" y="1342"/>
                </a:cubicBezTo>
                <a:cubicBezTo>
                  <a:pt x="380" y="1341"/>
                  <a:pt x="377" y="1339"/>
                  <a:pt x="374" y="1338"/>
                </a:cubicBezTo>
                <a:cubicBezTo>
                  <a:pt x="371" y="1336"/>
                  <a:pt x="375" y="1338"/>
                  <a:pt x="374" y="1337"/>
                </a:cubicBezTo>
                <a:close/>
                <a:moveTo>
                  <a:pt x="424" y="1375"/>
                </a:moveTo>
                <a:cubicBezTo>
                  <a:pt x="422" y="1374"/>
                  <a:pt x="420" y="1373"/>
                  <a:pt x="418" y="1372"/>
                </a:cubicBezTo>
                <a:cubicBezTo>
                  <a:pt x="418" y="1371"/>
                  <a:pt x="423" y="1374"/>
                  <a:pt x="424" y="1374"/>
                </a:cubicBezTo>
                <a:cubicBezTo>
                  <a:pt x="427" y="1376"/>
                  <a:pt x="421" y="1372"/>
                  <a:pt x="424" y="1375"/>
                </a:cubicBezTo>
                <a:close/>
                <a:moveTo>
                  <a:pt x="453" y="1429"/>
                </a:moveTo>
                <a:cubicBezTo>
                  <a:pt x="455" y="1429"/>
                  <a:pt x="457" y="1430"/>
                  <a:pt x="461" y="1432"/>
                </a:cubicBezTo>
                <a:cubicBezTo>
                  <a:pt x="464" y="1434"/>
                  <a:pt x="455" y="1430"/>
                  <a:pt x="453" y="1429"/>
                </a:cubicBezTo>
                <a:close/>
                <a:moveTo>
                  <a:pt x="482" y="1402"/>
                </a:moveTo>
                <a:cubicBezTo>
                  <a:pt x="481" y="1401"/>
                  <a:pt x="484" y="1403"/>
                  <a:pt x="487" y="1404"/>
                </a:cubicBezTo>
                <a:cubicBezTo>
                  <a:pt x="490" y="1405"/>
                  <a:pt x="492" y="1406"/>
                  <a:pt x="491" y="1406"/>
                </a:cubicBezTo>
                <a:cubicBezTo>
                  <a:pt x="485" y="1404"/>
                  <a:pt x="486" y="1404"/>
                  <a:pt x="482" y="1402"/>
                </a:cubicBezTo>
                <a:close/>
                <a:moveTo>
                  <a:pt x="489" y="1428"/>
                </a:moveTo>
                <a:cubicBezTo>
                  <a:pt x="490" y="1428"/>
                  <a:pt x="492" y="1429"/>
                  <a:pt x="492" y="1429"/>
                </a:cubicBezTo>
                <a:cubicBezTo>
                  <a:pt x="495" y="1430"/>
                  <a:pt x="499" y="1432"/>
                  <a:pt x="502" y="1433"/>
                </a:cubicBezTo>
                <a:cubicBezTo>
                  <a:pt x="500" y="1433"/>
                  <a:pt x="494" y="1430"/>
                  <a:pt x="489" y="1428"/>
                </a:cubicBezTo>
                <a:close/>
                <a:moveTo>
                  <a:pt x="566" y="1456"/>
                </a:moveTo>
                <a:cubicBezTo>
                  <a:pt x="567" y="1455"/>
                  <a:pt x="569" y="1456"/>
                  <a:pt x="573" y="1457"/>
                </a:cubicBezTo>
                <a:cubicBezTo>
                  <a:pt x="573" y="1458"/>
                  <a:pt x="573" y="1458"/>
                  <a:pt x="573" y="1458"/>
                </a:cubicBezTo>
                <a:lnTo>
                  <a:pt x="566" y="1456"/>
                </a:lnTo>
                <a:close/>
                <a:moveTo>
                  <a:pt x="615" y="1491"/>
                </a:moveTo>
                <a:cubicBezTo>
                  <a:pt x="614" y="1491"/>
                  <a:pt x="618" y="1492"/>
                  <a:pt x="620" y="1492"/>
                </a:cubicBezTo>
                <a:cubicBezTo>
                  <a:pt x="613" y="1491"/>
                  <a:pt x="603" y="1488"/>
                  <a:pt x="601" y="1487"/>
                </a:cubicBezTo>
                <a:cubicBezTo>
                  <a:pt x="605" y="1488"/>
                  <a:pt x="608" y="1489"/>
                  <a:pt x="612" y="1490"/>
                </a:cubicBezTo>
                <a:cubicBezTo>
                  <a:pt x="616" y="1491"/>
                  <a:pt x="620" y="1491"/>
                  <a:pt x="626" y="1492"/>
                </a:cubicBezTo>
                <a:cubicBezTo>
                  <a:pt x="626" y="1493"/>
                  <a:pt x="617" y="1491"/>
                  <a:pt x="615" y="1491"/>
                </a:cubicBezTo>
                <a:close/>
                <a:moveTo>
                  <a:pt x="730" y="1513"/>
                </a:moveTo>
                <a:cubicBezTo>
                  <a:pt x="729" y="1512"/>
                  <a:pt x="733" y="1512"/>
                  <a:pt x="736" y="1512"/>
                </a:cubicBezTo>
                <a:cubicBezTo>
                  <a:pt x="738" y="1513"/>
                  <a:pt x="733" y="1513"/>
                  <a:pt x="730" y="1513"/>
                </a:cubicBezTo>
                <a:close/>
                <a:moveTo>
                  <a:pt x="942" y="1458"/>
                </a:moveTo>
                <a:cubicBezTo>
                  <a:pt x="937" y="1459"/>
                  <a:pt x="936" y="1458"/>
                  <a:pt x="943" y="1456"/>
                </a:cubicBezTo>
                <a:cubicBezTo>
                  <a:pt x="944" y="1457"/>
                  <a:pt x="941" y="1457"/>
                  <a:pt x="942" y="1458"/>
                </a:cubicBezTo>
                <a:close/>
                <a:moveTo>
                  <a:pt x="1005" y="1491"/>
                </a:moveTo>
                <a:cubicBezTo>
                  <a:pt x="1002" y="1492"/>
                  <a:pt x="1016" y="1487"/>
                  <a:pt x="1015" y="1488"/>
                </a:cubicBezTo>
                <a:cubicBezTo>
                  <a:pt x="1009" y="1490"/>
                  <a:pt x="1011" y="1490"/>
                  <a:pt x="1005" y="1491"/>
                </a:cubicBezTo>
                <a:close/>
                <a:moveTo>
                  <a:pt x="1039" y="1492"/>
                </a:moveTo>
                <a:cubicBezTo>
                  <a:pt x="1041" y="1491"/>
                  <a:pt x="1039" y="1490"/>
                  <a:pt x="1045" y="1488"/>
                </a:cubicBezTo>
                <a:cubicBezTo>
                  <a:pt x="1046" y="1488"/>
                  <a:pt x="1045" y="1490"/>
                  <a:pt x="1039" y="1492"/>
                </a:cubicBezTo>
                <a:close/>
                <a:moveTo>
                  <a:pt x="1364" y="1084"/>
                </a:moveTo>
                <a:cubicBezTo>
                  <a:pt x="1366" y="1082"/>
                  <a:pt x="1355" y="1097"/>
                  <a:pt x="1362" y="1087"/>
                </a:cubicBezTo>
                <a:cubicBezTo>
                  <a:pt x="1362" y="1087"/>
                  <a:pt x="1363" y="1085"/>
                  <a:pt x="1362" y="1087"/>
                </a:cubicBezTo>
                <a:lnTo>
                  <a:pt x="1364" y="1084"/>
                </a:lnTo>
                <a:close/>
                <a:moveTo>
                  <a:pt x="1371" y="1079"/>
                </a:moveTo>
                <a:cubicBezTo>
                  <a:pt x="1373" y="1076"/>
                  <a:pt x="1375" y="1073"/>
                  <a:pt x="1376" y="1070"/>
                </a:cubicBezTo>
                <a:cubicBezTo>
                  <a:pt x="1378" y="1067"/>
                  <a:pt x="1379" y="1065"/>
                  <a:pt x="1380" y="1062"/>
                </a:cubicBezTo>
                <a:cubicBezTo>
                  <a:pt x="1382" y="1058"/>
                  <a:pt x="1381" y="1061"/>
                  <a:pt x="1383" y="1057"/>
                </a:cubicBezTo>
                <a:cubicBezTo>
                  <a:pt x="1383" y="1059"/>
                  <a:pt x="1382" y="1061"/>
                  <a:pt x="1382" y="1064"/>
                </a:cubicBezTo>
                <a:cubicBezTo>
                  <a:pt x="1378" y="1071"/>
                  <a:pt x="1375" y="1077"/>
                  <a:pt x="1372" y="1083"/>
                </a:cubicBezTo>
                <a:cubicBezTo>
                  <a:pt x="1369" y="1087"/>
                  <a:pt x="1368" y="1088"/>
                  <a:pt x="1365" y="1094"/>
                </a:cubicBezTo>
                <a:cubicBezTo>
                  <a:pt x="1364" y="1093"/>
                  <a:pt x="1367" y="1090"/>
                  <a:pt x="1369" y="1086"/>
                </a:cubicBezTo>
                <a:cubicBezTo>
                  <a:pt x="1367" y="1087"/>
                  <a:pt x="1363" y="1095"/>
                  <a:pt x="1360" y="1099"/>
                </a:cubicBezTo>
                <a:cubicBezTo>
                  <a:pt x="1363" y="1093"/>
                  <a:pt x="1367" y="1086"/>
                  <a:pt x="1371" y="1079"/>
                </a:cubicBezTo>
                <a:close/>
                <a:moveTo>
                  <a:pt x="1365" y="1086"/>
                </a:moveTo>
                <a:cubicBezTo>
                  <a:pt x="1365" y="1084"/>
                  <a:pt x="1367" y="1081"/>
                  <a:pt x="1369" y="1077"/>
                </a:cubicBezTo>
                <a:cubicBezTo>
                  <a:pt x="1370" y="1078"/>
                  <a:pt x="1367" y="1082"/>
                  <a:pt x="1365" y="1086"/>
                </a:cubicBezTo>
                <a:close/>
                <a:moveTo>
                  <a:pt x="1379" y="1060"/>
                </a:moveTo>
                <a:cubicBezTo>
                  <a:pt x="1382" y="1056"/>
                  <a:pt x="1378" y="1064"/>
                  <a:pt x="1375" y="1069"/>
                </a:cubicBezTo>
                <a:cubicBezTo>
                  <a:pt x="1374" y="1070"/>
                  <a:pt x="1379" y="1061"/>
                  <a:pt x="1379" y="1060"/>
                </a:cubicBezTo>
                <a:close/>
                <a:moveTo>
                  <a:pt x="1381" y="1052"/>
                </a:moveTo>
                <a:cubicBezTo>
                  <a:pt x="1382" y="1050"/>
                  <a:pt x="1386" y="1041"/>
                  <a:pt x="1387" y="1039"/>
                </a:cubicBezTo>
                <a:cubicBezTo>
                  <a:pt x="1388" y="1039"/>
                  <a:pt x="1383" y="1050"/>
                  <a:pt x="1380" y="1054"/>
                </a:cubicBezTo>
                <a:cubicBezTo>
                  <a:pt x="1380" y="1054"/>
                  <a:pt x="1383" y="1048"/>
                  <a:pt x="1381" y="1052"/>
                </a:cubicBezTo>
                <a:close/>
                <a:moveTo>
                  <a:pt x="1390" y="1035"/>
                </a:moveTo>
                <a:cubicBezTo>
                  <a:pt x="1391" y="1032"/>
                  <a:pt x="1391" y="1033"/>
                  <a:pt x="1393" y="1029"/>
                </a:cubicBezTo>
                <a:cubicBezTo>
                  <a:pt x="1392" y="1032"/>
                  <a:pt x="1391" y="1034"/>
                  <a:pt x="1390" y="1038"/>
                </a:cubicBezTo>
                <a:cubicBezTo>
                  <a:pt x="1388" y="1039"/>
                  <a:pt x="1392" y="1033"/>
                  <a:pt x="1390" y="1035"/>
                </a:cubicBezTo>
                <a:close/>
                <a:moveTo>
                  <a:pt x="1394" y="1031"/>
                </a:moveTo>
                <a:cubicBezTo>
                  <a:pt x="1396" y="1026"/>
                  <a:pt x="1397" y="1025"/>
                  <a:pt x="1398" y="1022"/>
                </a:cubicBezTo>
                <a:cubicBezTo>
                  <a:pt x="1398" y="1025"/>
                  <a:pt x="1395" y="1030"/>
                  <a:pt x="1395" y="1032"/>
                </a:cubicBezTo>
                <a:cubicBezTo>
                  <a:pt x="1394" y="1035"/>
                  <a:pt x="1394" y="1031"/>
                  <a:pt x="1394" y="1031"/>
                </a:cubicBezTo>
                <a:close/>
                <a:moveTo>
                  <a:pt x="1400" y="1016"/>
                </a:moveTo>
                <a:cubicBezTo>
                  <a:pt x="1400" y="1017"/>
                  <a:pt x="1399" y="1020"/>
                  <a:pt x="1398" y="1022"/>
                </a:cubicBezTo>
                <a:cubicBezTo>
                  <a:pt x="1399" y="1020"/>
                  <a:pt x="1398" y="1022"/>
                  <a:pt x="1397" y="1022"/>
                </a:cubicBezTo>
                <a:cubicBezTo>
                  <a:pt x="1399" y="1018"/>
                  <a:pt x="1399" y="1018"/>
                  <a:pt x="1399" y="1018"/>
                </a:cubicBezTo>
                <a:cubicBezTo>
                  <a:pt x="1400" y="1017"/>
                  <a:pt x="1398" y="1022"/>
                  <a:pt x="1400" y="1016"/>
                </a:cubicBezTo>
                <a:close/>
                <a:moveTo>
                  <a:pt x="1398" y="1029"/>
                </a:moveTo>
                <a:cubicBezTo>
                  <a:pt x="1398" y="1027"/>
                  <a:pt x="1399" y="1025"/>
                  <a:pt x="1398" y="1028"/>
                </a:cubicBezTo>
                <a:cubicBezTo>
                  <a:pt x="1396" y="1031"/>
                  <a:pt x="1400" y="1023"/>
                  <a:pt x="1401" y="1022"/>
                </a:cubicBezTo>
                <a:cubicBezTo>
                  <a:pt x="1401" y="1025"/>
                  <a:pt x="1402" y="1024"/>
                  <a:pt x="1400" y="1029"/>
                </a:cubicBezTo>
                <a:cubicBezTo>
                  <a:pt x="1397" y="1034"/>
                  <a:pt x="1395" y="1036"/>
                  <a:pt x="1392" y="1042"/>
                </a:cubicBezTo>
                <a:cubicBezTo>
                  <a:pt x="1394" y="1036"/>
                  <a:pt x="1395" y="1034"/>
                  <a:pt x="1398" y="1029"/>
                </a:cubicBezTo>
                <a:close/>
                <a:moveTo>
                  <a:pt x="1392" y="1047"/>
                </a:moveTo>
                <a:cubicBezTo>
                  <a:pt x="1392" y="1046"/>
                  <a:pt x="1394" y="1044"/>
                  <a:pt x="1395" y="1041"/>
                </a:cubicBezTo>
                <a:cubicBezTo>
                  <a:pt x="1396" y="1041"/>
                  <a:pt x="1396" y="1041"/>
                  <a:pt x="1396" y="1041"/>
                </a:cubicBezTo>
                <a:cubicBezTo>
                  <a:pt x="1394" y="1046"/>
                  <a:pt x="1394" y="1043"/>
                  <a:pt x="1392" y="1047"/>
                </a:cubicBezTo>
                <a:close/>
                <a:moveTo>
                  <a:pt x="1398" y="1058"/>
                </a:moveTo>
                <a:cubicBezTo>
                  <a:pt x="1396" y="1063"/>
                  <a:pt x="1396" y="1063"/>
                  <a:pt x="1394" y="1066"/>
                </a:cubicBezTo>
                <a:cubicBezTo>
                  <a:pt x="1393" y="1066"/>
                  <a:pt x="1398" y="1056"/>
                  <a:pt x="1398" y="1058"/>
                </a:cubicBezTo>
                <a:close/>
                <a:moveTo>
                  <a:pt x="1390" y="1079"/>
                </a:moveTo>
                <a:cubicBezTo>
                  <a:pt x="1391" y="1076"/>
                  <a:pt x="1393" y="1073"/>
                  <a:pt x="1394" y="1073"/>
                </a:cubicBezTo>
                <a:cubicBezTo>
                  <a:pt x="1392" y="1077"/>
                  <a:pt x="1390" y="1079"/>
                  <a:pt x="1390" y="1080"/>
                </a:cubicBezTo>
                <a:cubicBezTo>
                  <a:pt x="1387" y="1084"/>
                  <a:pt x="1391" y="1077"/>
                  <a:pt x="1390" y="1079"/>
                </a:cubicBezTo>
                <a:close/>
                <a:moveTo>
                  <a:pt x="1403" y="1063"/>
                </a:moveTo>
                <a:cubicBezTo>
                  <a:pt x="1400" y="1067"/>
                  <a:pt x="1399" y="1068"/>
                  <a:pt x="1397" y="1071"/>
                </a:cubicBezTo>
                <a:cubicBezTo>
                  <a:pt x="1397" y="1071"/>
                  <a:pt x="1400" y="1065"/>
                  <a:pt x="1396" y="1071"/>
                </a:cubicBezTo>
                <a:cubicBezTo>
                  <a:pt x="1402" y="1059"/>
                  <a:pt x="1403" y="1062"/>
                  <a:pt x="1403" y="1061"/>
                </a:cubicBezTo>
                <a:cubicBezTo>
                  <a:pt x="1403" y="1061"/>
                  <a:pt x="1403" y="1062"/>
                  <a:pt x="1402" y="1063"/>
                </a:cubicBezTo>
                <a:lnTo>
                  <a:pt x="1403" y="1063"/>
                </a:lnTo>
                <a:close/>
                <a:moveTo>
                  <a:pt x="1387" y="1053"/>
                </a:moveTo>
                <a:cubicBezTo>
                  <a:pt x="1389" y="1047"/>
                  <a:pt x="1383" y="1056"/>
                  <a:pt x="1388" y="1046"/>
                </a:cubicBezTo>
                <a:cubicBezTo>
                  <a:pt x="1389" y="1046"/>
                  <a:pt x="1390" y="1046"/>
                  <a:pt x="1387" y="1053"/>
                </a:cubicBezTo>
                <a:close/>
                <a:moveTo>
                  <a:pt x="1296" y="1325"/>
                </a:moveTo>
                <a:cubicBezTo>
                  <a:pt x="1297" y="1325"/>
                  <a:pt x="1297" y="1325"/>
                  <a:pt x="1297" y="1325"/>
                </a:cubicBezTo>
                <a:cubicBezTo>
                  <a:pt x="1294" y="1328"/>
                  <a:pt x="1294" y="1328"/>
                  <a:pt x="1290" y="1331"/>
                </a:cubicBezTo>
                <a:cubicBezTo>
                  <a:pt x="1291" y="1330"/>
                  <a:pt x="1293" y="1328"/>
                  <a:pt x="1296" y="1325"/>
                </a:cubicBezTo>
                <a:close/>
                <a:moveTo>
                  <a:pt x="1300" y="1321"/>
                </a:moveTo>
                <a:cubicBezTo>
                  <a:pt x="1307" y="1315"/>
                  <a:pt x="1307" y="1315"/>
                  <a:pt x="1307" y="1315"/>
                </a:cubicBezTo>
                <a:cubicBezTo>
                  <a:pt x="1307" y="1317"/>
                  <a:pt x="1301" y="1321"/>
                  <a:pt x="1299" y="1324"/>
                </a:cubicBezTo>
                <a:cubicBezTo>
                  <a:pt x="1300" y="1323"/>
                  <a:pt x="1299" y="1323"/>
                  <a:pt x="1300" y="1321"/>
                </a:cubicBezTo>
                <a:close/>
                <a:moveTo>
                  <a:pt x="1349" y="1108"/>
                </a:moveTo>
                <a:cubicBezTo>
                  <a:pt x="1348" y="1108"/>
                  <a:pt x="1353" y="1100"/>
                  <a:pt x="1353" y="1101"/>
                </a:cubicBezTo>
                <a:cubicBezTo>
                  <a:pt x="1352" y="1104"/>
                  <a:pt x="1351" y="1104"/>
                  <a:pt x="1349" y="1108"/>
                </a:cubicBezTo>
                <a:close/>
                <a:moveTo>
                  <a:pt x="1317" y="1153"/>
                </a:moveTo>
                <a:cubicBezTo>
                  <a:pt x="1318" y="1152"/>
                  <a:pt x="1320" y="1150"/>
                  <a:pt x="1321" y="1149"/>
                </a:cubicBezTo>
                <a:cubicBezTo>
                  <a:pt x="1322" y="1148"/>
                  <a:pt x="1317" y="1154"/>
                  <a:pt x="1317" y="1153"/>
                </a:cubicBezTo>
                <a:close/>
                <a:moveTo>
                  <a:pt x="1285" y="1339"/>
                </a:moveTo>
                <a:cubicBezTo>
                  <a:pt x="1289" y="1336"/>
                  <a:pt x="1280" y="1343"/>
                  <a:pt x="1278" y="1345"/>
                </a:cubicBezTo>
                <a:cubicBezTo>
                  <a:pt x="1274" y="1348"/>
                  <a:pt x="1283" y="1340"/>
                  <a:pt x="1285" y="1339"/>
                </a:cubicBezTo>
                <a:close/>
                <a:moveTo>
                  <a:pt x="1311" y="1321"/>
                </a:moveTo>
                <a:cubicBezTo>
                  <a:pt x="1313" y="1319"/>
                  <a:pt x="1316" y="1316"/>
                  <a:pt x="1320" y="1312"/>
                </a:cubicBezTo>
                <a:cubicBezTo>
                  <a:pt x="1322" y="1312"/>
                  <a:pt x="1319" y="1314"/>
                  <a:pt x="1320" y="1314"/>
                </a:cubicBezTo>
                <a:cubicBezTo>
                  <a:pt x="1316" y="1318"/>
                  <a:pt x="1317" y="1316"/>
                  <a:pt x="1311" y="1321"/>
                </a:cubicBezTo>
                <a:close/>
                <a:moveTo>
                  <a:pt x="1325" y="1309"/>
                </a:moveTo>
                <a:cubicBezTo>
                  <a:pt x="1329" y="1306"/>
                  <a:pt x="1331" y="1304"/>
                  <a:pt x="1333" y="1302"/>
                </a:cubicBezTo>
                <a:cubicBezTo>
                  <a:pt x="1333" y="1303"/>
                  <a:pt x="1332" y="1303"/>
                  <a:pt x="1332" y="1304"/>
                </a:cubicBezTo>
                <a:cubicBezTo>
                  <a:pt x="1331" y="1304"/>
                  <a:pt x="1328" y="1307"/>
                  <a:pt x="1325" y="1310"/>
                </a:cubicBezTo>
                <a:cubicBezTo>
                  <a:pt x="1325" y="1310"/>
                  <a:pt x="1326" y="1309"/>
                  <a:pt x="1325" y="1309"/>
                </a:cubicBezTo>
                <a:close/>
                <a:moveTo>
                  <a:pt x="1337" y="1298"/>
                </a:moveTo>
                <a:cubicBezTo>
                  <a:pt x="1335" y="1300"/>
                  <a:pt x="1333" y="1302"/>
                  <a:pt x="1331" y="1303"/>
                </a:cubicBezTo>
                <a:cubicBezTo>
                  <a:pt x="1334" y="1300"/>
                  <a:pt x="1337" y="1298"/>
                  <a:pt x="1340" y="1295"/>
                </a:cubicBezTo>
                <a:cubicBezTo>
                  <a:pt x="1339" y="1296"/>
                  <a:pt x="1338" y="1297"/>
                  <a:pt x="1337" y="1298"/>
                </a:cubicBezTo>
                <a:close/>
                <a:moveTo>
                  <a:pt x="1333" y="1292"/>
                </a:moveTo>
                <a:cubicBezTo>
                  <a:pt x="1336" y="1289"/>
                  <a:pt x="1334" y="1292"/>
                  <a:pt x="1335" y="1291"/>
                </a:cubicBezTo>
                <a:cubicBezTo>
                  <a:pt x="1334" y="1292"/>
                  <a:pt x="1333" y="1293"/>
                  <a:pt x="1331" y="1295"/>
                </a:cubicBezTo>
                <a:cubicBezTo>
                  <a:pt x="1330" y="1296"/>
                  <a:pt x="1333" y="1292"/>
                  <a:pt x="1333" y="1292"/>
                </a:cubicBezTo>
                <a:close/>
                <a:moveTo>
                  <a:pt x="1334" y="1292"/>
                </a:moveTo>
                <a:cubicBezTo>
                  <a:pt x="1335" y="1292"/>
                  <a:pt x="1333" y="1294"/>
                  <a:pt x="1334" y="1294"/>
                </a:cubicBezTo>
                <a:cubicBezTo>
                  <a:pt x="1331" y="1297"/>
                  <a:pt x="1328" y="1299"/>
                  <a:pt x="1326" y="1302"/>
                </a:cubicBezTo>
                <a:cubicBezTo>
                  <a:pt x="1328" y="1300"/>
                  <a:pt x="1332" y="1296"/>
                  <a:pt x="1333" y="1295"/>
                </a:cubicBezTo>
                <a:cubicBezTo>
                  <a:pt x="1330" y="1298"/>
                  <a:pt x="1327" y="1302"/>
                  <a:pt x="1321" y="1307"/>
                </a:cubicBezTo>
                <a:cubicBezTo>
                  <a:pt x="1325" y="1304"/>
                  <a:pt x="1327" y="1304"/>
                  <a:pt x="1333" y="1297"/>
                </a:cubicBezTo>
                <a:cubicBezTo>
                  <a:pt x="1335" y="1296"/>
                  <a:pt x="1331" y="1300"/>
                  <a:pt x="1329" y="1302"/>
                </a:cubicBezTo>
                <a:cubicBezTo>
                  <a:pt x="1329" y="1303"/>
                  <a:pt x="1332" y="1300"/>
                  <a:pt x="1330" y="1302"/>
                </a:cubicBezTo>
                <a:cubicBezTo>
                  <a:pt x="1333" y="1299"/>
                  <a:pt x="1336" y="1296"/>
                  <a:pt x="1340" y="1292"/>
                </a:cubicBezTo>
                <a:cubicBezTo>
                  <a:pt x="1340" y="1293"/>
                  <a:pt x="1333" y="1299"/>
                  <a:pt x="1337" y="1296"/>
                </a:cubicBezTo>
                <a:cubicBezTo>
                  <a:pt x="1333" y="1300"/>
                  <a:pt x="1333" y="1300"/>
                  <a:pt x="1331" y="1301"/>
                </a:cubicBezTo>
                <a:cubicBezTo>
                  <a:pt x="1330" y="1303"/>
                  <a:pt x="1331" y="1302"/>
                  <a:pt x="1331" y="1303"/>
                </a:cubicBezTo>
                <a:cubicBezTo>
                  <a:pt x="1328" y="1305"/>
                  <a:pt x="1328" y="1305"/>
                  <a:pt x="1329" y="1304"/>
                </a:cubicBezTo>
                <a:cubicBezTo>
                  <a:pt x="1326" y="1306"/>
                  <a:pt x="1325" y="1308"/>
                  <a:pt x="1322" y="1310"/>
                </a:cubicBezTo>
                <a:cubicBezTo>
                  <a:pt x="1322" y="1310"/>
                  <a:pt x="1323" y="1309"/>
                  <a:pt x="1323" y="1309"/>
                </a:cubicBezTo>
                <a:cubicBezTo>
                  <a:pt x="1315" y="1314"/>
                  <a:pt x="1307" y="1323"/>
                  <a:pt x="1297" y="1332"/>
                </a:cubicBezTo>
                <a:cubicBezTo>
                  <a:pt x="1298" y="1331"/>
                  <a:pt x="1301" y="1328"/>
                  <a:pt x="1301" y="1329"/>
                </a:cubicBezTo>
                <a:cubicBezTo>
                  <a:pt x="1297" y="1333"/>
                  <a:pt x="1297" y="1332"/>
                  <a:pt x="1292" y="1336"/>
                </a:cubicBezTo>
                <a:cubicBezTo>
                  <a:pt x="1293" y="1334"/>
                  <a:pt x="1286" y="1340"/>
                  <a:pt x="1282" y="1343"/>
                </a:cubicBezTo>
                <a:cubicBezTo>
                  <a:pt x="1282" y="1342"/>
                  <a:pt x="1284" y="1340"/>
                  <a:pt x="1291" y="1334"/>
                </a:cubicBezTo>
                <a:cubicBezTo>
                  <a:pt x="1290" y="1334"/>
                  <a:pt x="1287" y="1337"/>
                  <a:pt x="1287" y="1336"/>
                </a:cubicBezTo>
                <a:cubicBezTo>
                  <a:pt x="1295" y="1330"/>
                  <a:pt x="1301" y="1325"/>
                  <a:pt x="1307" y="1320"/>
                </a:cubicBezTo>
                <a:cubicBezTo>
                  <a:pt x="1312" y="1315"/>
                  <a:pt x="1317" y="1310"/>
                  <a:pt x="1324" y="1304"/>
                </a:cubicBezTo>
                <a:cubicBezTo>
                  <a:pt x="1317" y="1309"/>
                  <a:pt x="1328" y="1300"/>
                  <a:pt x="1322" y="1304"/>
                </a:cubicBezTo>
                <a:cubicBezTo>
                  <a:pt x="1318" y="1307"/>
                  <a:pt x="1316" y="1309"/>
                  <a:pt x="1314" y="1311"/>
                </a:cubicBezTo>
                <a:cubicBezTo>
                  <a:pt x="1310" y="1315"/>
                  <a:pt x="1314" y="1311"/>
                  <a:pt x="1307" y="1317"/>
                </a:cubicBezTo>
                <a:cubicBezTo>
                  <a:pt x="1307" y="1316"/>
                  <a:pt x="1309" y="1314"/>
                  <a:pt x="1309" y="1313"/>
                </a:cubicBezTo>
                <a:cubicBezTo>
                  <a:pt x="1315" y="1308"/>
                  <a:pt x="1308" y="1314"/>
                  <a:pt x="1314" y="1309"/>
                </a:cubicBezTo>
                <a:cubicBezTo>
                  <a:pt x="1315" y="1309"/>
                  <a:pt x="1312" y="1312"/>
                  <a:pt x="1314" y="1311"/>
                </a:cubicBezTo>
                <a:cubicBezTo>
                  <a:pt x="1314" y="1309"/>
                  <a:pt x="1321" y="1303"/>
                  <a:pt x="1325" y="1300"/>
                </a:cubicBezTo>
                <a:cubicBezTo>
                  <a:pt x="1323" y="1303"/>
                  <a:pt x="1331" y="1295"/>
                  <a:pt x="1328" y="1299"/>
                </a:cubicBezTo>
                <a:cubicBezTo>
                  <a:pt x="1328" y="1299"/>
                  <a:pt x="1332" y="1294"/>
                  <a:pt x="1334" y="1292"/>
                </a:cubicBezTo>
                <a:close/>
                <a:moveTo>
                  <a:pt x="1399" y="1221"/>
                </a:moveTo>
                <a:cubicBezTo>
                  <a:pt x="1399" y="1222"/>
                  <a:pt x="1399" y="1221"/>
                  <a:pt x="1400" y="1220"/>
                </a:cubicBezTo>
                <a:cubicBezTo>
                  <a:pt x="1400" y="1220"/>
                  <a:pt x="1401" y="1219"/>
                  <a:pt x="1401" y="1219"/>
                </a:cubicBezTo>
                <a:cubicBezTo>
                  <a:pt x="1400" y="1220"/>
                  <a:pt x="1400" y="1221"/>
                  <a:pt x="1399" y="1221"/>
                </a:cubicBezTo>
                <a:close/>
                <a:moveTo>
                  <a:pt x="1458" y="905"/>
                </a:moveTo>
                <a:cubicBezTo>
                  <a:pt x="1459" y="905"/>
                  <a:pt x="1457" y="911"/>
                  <a:pt x="1456" y="913"/>
                </a:cubicBezTo>
                <a:cubicBezTo>
                  <a:pt x="1457" y="911"/>
                  <a:pt x="1456" y="912"/>
                  <a:pt x="1457" y="907"/>
                </a:cubicBezTo>
                <a:cubicBezTo>
                  <a:pt x="1457" y="906"/>
                  <a:pt x="1457" y="908"/>
                  <a:pt x="1457" y="910"/>
                </a:cubicBezTo>
                <a:cubicBezTo>
                  <a:pt x="1457" y="909"/>
                  <a:pt x="1458" y="907"/>
                  <a:pt x="1458" y="905"/>
                </a:cubicBezTo>
                <a:close/>
                <a:moveTo>
                  <a:pt x="1458" y="903"/>
                </a:moveTo>
                <a:cubicBezTo>
                  <a:pt x="1458" y="902"/>
                  <a:pt x="1458" y="898"/>
                  <a:pt x="1459" y="896"/>
                </a:cubicBezTo>
                <a:cubicBezTo>
                  <a:pt x="1460" y="893"/>
                  <a:pt x="1461" y="891"/>
                  <a:pt x="1461" y="893"/>
                </a:cubicBezTo>
                <a:cubicBezTo>
                  <a:pt x="1460" y="898"/>
                  <a:pt x="1459" y="899"/>
                  <a:pt x="1458" y="903"/>
                </a:cubicBezTo>
                <a:close/>
                <a:moveTo>
                  <a:pt x="1459" y="902"/>
                </a:moveTo>
                <a:cubicBezTo>
                  <a:pt x="1460" y="898"/>
                  <a:pt x="1461" y="897"/>
                  <a:pt x="1462" y="894"/>
                </a:cubicBezTo>
                <a:cubicBezTo>
                  <a:pt x="1463" y="894"/>
                  <a:pt x="1458" y="910"/>
                  <a:pt x="1460" y="905"/>
                </a:cubicBezTo>
                <a:cubicBezTo>
                  <a:pt x="1460" y="906"/>
                  <a:pt x="1458" y="911"/>
                  <a:pt x="1457" y="911"/>
                </a:cubicBezTo>
                <a:cubicBezTo>
                  <a:pt x="1458" y="910"/>
                  <a:pt x="1459" y="903"/>
                  <a:pt x="1460" y="903"/>
                </a:cubicBezTo>
                <a:cubicBezTo>
                  <a:pt x="1460" y="901"/>
                  <a:pt x="1460" y="902"/>
                  <a:pt x="1459" y="902"/>
                </a:cubicBezTo>
                <a:close/>
                <a:moveTo>
                  <a:pt x="1462" y="940"/>
                </a:moveTo>
                <a:cubicBezTo>
                  <a:pt x="1463" y="936"/>
                  <a:pt x="1464" y="934"/>
                  <a:pt x="1464" y="931"/>
                </a:cubicBezTo>
                <a:cubicBezTo>
                  <a:pt x="1466" y="926"/>
                  <a:pt x="1466" y="926"/>
                  <a:pt x="1467" y="923"/>
                </a:cubicBezTo>
                <a:cubicBezTo>
                  <a:pt x="1466" y="927"/>
                  <a:pt x="1466" y="930"/>
                  <a:pt x="1465" y="935"/>
                </a:cubicBezTo>
                <a:cubicBezTo>
                  <a:pt x="1464" y="932"/>
                  <a:pt x="1462" y="946"/>
                  <a:pt x="1460" y="947"/>
                </a:cubicBezTo>
                <a:cubicBezTo>
                  <a:pt x="1462" y="940"/>
                  <a:pt x="1463" y="937"/>
                  <a:pt x="1462" y="940"/>
                </a:cubicBezTo>
                <a:close/>
                <a:moveTo>
                  <a:pt x="1467" y="915"/>
                </a:moveTo>
                <a:cubicBezTo>
                  <a:pt x="1468" y="909"/>
                  <a:pt x="1467" y="916"/>
                  <a:pt x="1468" y="912"/>
                </a:cubicBezTo>
                <a:cubicBezTo>
                  <a:pt x="1469" y="907"/>
                  <a:pt x="1472" y="897"/>
                  <a:pt x="1472" y="895"/>
                </a:cubicBezTo>
                <a:cubicBezTo>
                  <a:pt x="1473" y="893"/>
                  <a:pt x="1472" y="898"/>
                  <a:pt x="1471" y="901"/>
                </a:cubicBezTo>
                <a:cubicBezTo>
                  <a:pt x="1472" y="900"/>
                  <a:pt x="1474" y="893"/>
                  <a:pt x="1475" y="885"/>
                </a:cubicBezTo>
                <a:cubicBezTo>
                  <a:pt x="1476" y="886"/>
                  <a:pt x="1475" y="890"/>
                  <a:pt x="1475" y="889"/>
                </a:cubicBezTo>
                <a:cubicBezTo>
                  <a:pt x="1474" y="894"/>
                  <a:pt x="1475" y="890"/>
                  <a:pt x="1473" y="899"/>
                </a:cubicBezTo>
                <a:cubicBezTo>
                  <a:pt x="1473" y="898"/>
                  <a:pt x="1474" y="894"/>
                  <a:pt x="1474" y="894"/>
                </a:cubicBezTo>
                <a:cubicBezTo>
                  <a:pt x="1473" y="902"/>
                  <a:pt x="1471" y="910"/>
                  <a:pt x="1468" y="920"/>
                </a:cubicBezTo>
                <a:cubicBezTo>
                  <a:pt x="1470" y="912"/>
                  <a:pt x="1471" y="906"/>
                  <a:pt x="1472" y="901"/>
                </a:cubicBezTo>
                <a:cubicBezTo>
                  <a:pt x="1470" y="906"/>
                  <a:pt x="1467" y="925"/>
                  <a:pt x="1465" y="928"/>
                </a:cubicBezTo>
                <a:cubicBezTo>
                  <a:pt x="1465" y="924"/>
                  <a:pt x="1468" y="917"/>
                  <a:pt x="1467" y="915"/>
                </a:cubicBezTo>
                <a:close/>
                <a:moveTo>
                  <a:pt x="1476" y="857"/>
                </a:moveTo>
                <a:cubicBezTo>
                  <a:pt x="1475" y="860"/>
                  <a:pt x="1475" y="861"/>
                  <a:pt x="1474" y="861"/>
                </a:cubicBezTo>
                <a:cubicBezTo>
                  <a:pt x="1475" y="857"/>
                  <a:pt x="1475" y="855"/>
                  <a:pt x="1476" y="853"/>
                </a:cubicBezTo>
                <a:cubicBezTo>
                  <a:pt x="1476" y="852"/>
                  <a:pt x="1475" y="857"/>
                  <a:pt x="1476" y="857"/>
                </a:cubicBezTo>
                <a:close/>
                <a:moveTo>
                  <a:pt x="1476" y="890"/>
                </a:moveTo>
                <a:cubicBezTo>
                  <a:pt x="1475" y="895"/>
                  <a:pt x="1475" y="897"/>
                  <a:pt x="1474" y="897"/>
                </a:cubicBezTo>
                <a:cubicBezTo>
                  <a:pt x="1475" y="895"/>
                  <a:pt x="1475" y="893"/>
                  <a:pt x="1475" y="891"/>
                </a:cubicBezTo>
                <a:lnTo>
                  <a:pt x="1476" y="890"/>
                </a:lnTo>
                <a:close/>
                <a:moveTo>
                  <a:pt x="1475" y="867"/>
                </a:moveTo>
                <a:cubicBezTo>
                  <a:pt x="1474" y="871"/>
                  <a:pt x="1473" y="872"/>
                  <a:pt x="1473" y="875"/>
                </a:cubicBezTo>
                <a:cubicBezTo>
                  <a:pt x="1472" y="874"/>
                  <a:pt x="1474" y="867"/>
                  <a:pt x="1475" y="867"/>
                </a:cubicBezTo>
                <a:close/>
                <a:moveTo>
                  <a:pt x="1464" y="908"/>
                </a:moveTo>
                <a:cubicBezTo>
                  <a:pt x="1465" y="903"/>
                  <a:pt x="1465" y="903"/>
                  <a:pt x="1466" y="900"/>
                </a:cubicBezTo>
                <a:cubicBezTo>
                  <a:pt x="1466" y="901"/>
                  <a:pt x="1464" y="910"/>
                  <a:pt x="1464" y="908"/>
                </a:cubicBezTo>
                <a:close/>
                <a:moveTo>
                  <a:pt x="1462" y="956"/>
                </a:moveTo>
                <a:cubicBezTo>
                  <a:pt x="1462" y="955"/>
                  <a:pt x="1463" y="954"/>
                  <a:pt x="1463" y="953"/>
                </a:cubicBezTo>
                <a:cubicBezTo>
                  <a:pt x="1463" y="953"/>
                  <a:pt x="1463" y="954"/>
                  <a:pt x="1462" y="955"/>
                </a:cubicBezTo>
                <a:cubicBezTo>
                  <a:pt x="1462" y="956"/>
                  <a:pt x="1462" y="956"/>
                  <a:pt x="1462" y="956"/>
                </a:cubicBezTo>
                <a:close/>
                <a:moveTo>
                  <a:pt x="1466" y="954"/>
                </a:moveTo>
                <a:cubicBezTo>
                  <a:pt x="1466" y="953"/>
                  <a:pt x="1468" y="946"/>
                  <a:pt x="1469" y="944"/>
                </a:cubicBezTo>
                <a:cubicBezTo>
                  <a:pt x="1470" y="943"/>
                  <a:pt x="1468" y="950"/>
                  <a:pt x="1466" y="954"/>
                </a:cubicBezTo>
                <a:close/>
                <a:moveTo>
                  <a:pt x="1478" y="899"/>
                </a:moveTo>
                <a:cubicBezTo>
                  <a:pt x="1478" y="901"/>
                  <a:pt x="1477" y="905"/>
                  <a:pt x="1476" y="908"/>
                </a:cubicBezTo>
                <a:cubicBezTo>
                  <a:pt x="1477" y="905"/>
                  <a:pt x="1476" y="903"/>
                  <a:pt x="1475" y="908"/>
                </a:cubicBezTo>
                <a:cubicBezTo>
                  <a:pt x="1474" y="914"/>
                  <a:pt x="1472" y="921"/>
                  <a:pt x="1471" y="929"/>
                </a:cubicBezTo>
                <a:cubicBezTo>
                  <a:pt x="1473" y="923"/>
                  <a:pt x="1473" y="918"/>
                  <a:pt x="1476" y="910"/>
                </a:cubicBezTo>
                <a:cubicBezTo>
                  <a:pt x="1475" y="913"/>
                  <a:pt x="1476" y="908"/>
                  <a:pt x="1477" y="905"/>
                </a:cubicBezTo>
                <a:cubicBezTo>
                  <a:pt x="1478" y="905"/>
                  <a:pt x="1478" y="906"/>
                  <a:pt x="1477" y="911"/>
                </a:cubicBezTo>
                <a:cubicBezTo>
                  <a:pt x="1477" y="910"/>
                  <a:pt x="1477" y="909"/>
                  <a:pt x="1477" y="908"/>
                </a:cubicBezTo>
                <a:cubicBezTo>
                  <a:pt x="1473" y="925"/>
                  <a:pt x="1472" y="933"/>
                  <a:pt x="1469" y="940"/>
                </a:cubicBezTo>
                <a:cubicBezTo>
                  <a:pt x="1468" y="940"/>
                  <a:pt x="1468" y="940"/>
                  <a:pt x="1468" y="940"/>
                </a:cubicBezTo>
                <a:cubicBezTo>
                  <a:pt x="1467" y="946"/>
                  <a:pt x="1466" y="947"/>
                  <a:pt x="1464" y="953"/>
                </a:cubicBezTo>
                <a:cubicBezTo>
                  <a:pt x="1464" y="952"/>
                  <a:pt x="1464" y="952"/>
                  <a:pt x="1464" y="952"/>
                </a:cubicBezTo>
                <a:cubicBezTo>
                  <a:pt x="1464" y="951"/>
                  <a:pt x="1465" y="950"/>
                  <a:pt x="1465" y="948"/>
                </a:cubicBezTo>
                <a:cubicBezTo>
                  <a:pt x="1465" y="947"/>
                  <a:pt x="1466" y="946"/>
                  <a:pt x="1466" y="945"/>
                </a:cubicBezTo>
                <a:cubicBezTo>
                  <a:pt x="1467" y="942"/>
                  <a:pt x="1467" y="942"/>
                  <a:pt x="1468" y="939"/>
                </a:cubicBezTo>
                <a:cubicBezTo>
                  <a:pt x="1468" y="939"/>
                  <a:pt x="1468" y="939"/>
                  <a:pt x="1467" y="939"/>
                </a:cubicBezTo>
                <a:cubicBezTo>
                  <a:pt x="1468" y="937"/>
                  <a:pt x="1469" y="934"/>
                  <a:pt x="1469" y="932"/>
                </a:cubicBezTo>
                <a:cubicBezTo>
                  <a:pt x="1469" y="932"/>
                  <a:pt x="1469" y="932"/>
                  <a:pt x="1469" y="932"/>
                </a:cubicBezTo>
                <a:cubicBezTo>
                  <a:pt x="1470" y="933"/>
                  <a:pt x="1470" y="928"/>
                  <a:pt x="1471" y="928"/>
                </a:cubicBezTo>
                <a:cubicBezTo>
                  <a:pt x="1470" y="930"/>
                  <a:pt x="1470" y="931"/>
                  <a:pt x="1469" y="935"/>
                </a:cubicBezTo>
                <a:cubicBezTo>
                  <a:pt x="1469" y="936"/>
                  <a:pt x="1469" y="936"/>
                  <a:pt x="1468" y="937"/>
                </a:cubicBezTo>
                <a:cubicBezTo>
                  <a:pt x="1469" y="935"/>
                  <a:pt x="1469" y="938"/>
                  <a:pt x="1470" y="935"/>
                </a:cubicBezTo>
                <a:cubicBezTo>
                  <a:pt x="1470" y="931"/>
                  <a:pt x="1472" y="923"/>
                  <a:pt x="1472" y="920"/>
                </a:cubicBezTo>
                <a:cubicBezTo>
                  <a:pt x="1472" y="921"/>
                  <a:pt x="1471" y="924"/>
                  <a:pt x="1470" y="927"/>
                </a:cubicBezTo>
                <a:cubicBezTo>
                  <a:pt x="1471" y="925"/>
                  <a:pt x="1471" y="924"/>
                  <a:pt x="1471" y="924"/>
                </a:cubicBezTo>
                <a:cubicBezTo>
                  <a:pt x="1468" y="932"/>
                  <a:pt x="1468" y="936"/>
                  <a:pt x="1466" y="941"/>
                </a:cubicBezTo>
                <a:cubicBezTo>
                  <a:pt x="1466" y="941"/>
                  <a:pt x="1466" y="942"/>
                  <a:pt x="1466" y="942"/>
                </a:cubicBezTo>
                <a:cubicBezTo>
                  <a:pt x="1465" y="944"/>
                  <a:pt x="1466" y="943"/>
                  <a:pt x="1466" y="942"/>
                </a:cubicBezTo>
                <a:cubicBezTo>
                  <a:pt x="1466" y="943"/>
                  <a:pt x="1466" y="944"/>
                  <a:pt x="1466" y="945"/>
                </a:cubicBezTo>
                <a:cubicBezTo>
                  <a:pt x="1465" y="945"/>
                  <a:pt x="1465" y="946"/>
                  <a:pt x="1465" y="947"/>
                </a:cubicBezTo>
                <a:cubicBezTo>
                  <a:pt x="1465" y="947"/>
                  <a:pt x="1464" y="948"/>
                  <a:pt x="1464" y="948"/>
                </a:cubicBezTo>
                <a:cubicBezTo>
                  <a:pt x="1464" y="947"/>
                  <a:pt x="1465" y="944"/>
                  <a:pt x="1464" y="945"/>
                </a:cubicBezTo>
                <a:cubicBezTo>
                  <a:pt x="1463" y="948"/>
                  <a:pt x="1463" y="951"/>
                  <a:pt x="1462" y="953"/>
                </a:cubicBezTo>
                <a:cubicBezTo>
                  <a:pt x="1461" y="954"/>
                  <a:pt x="1465" y="942"/>
                  <a:pt x="1463" y="944"/>
                </a:cubicBezTo>
                <a:cubicBezTo>
                  <a:pt x="1465" y="939"/>
                  <a:pt x="1465" y="938"/>
                  <a:pt x="1466" y="935"/>
                </a:cubicBezTo>
                <a:cubicBezTo>
                  <a:pt x="1466" y="933"/>
                  <a:pt x="1465" y="938"/>
                  <a:pt x="1464" y="941"/>
                </a:cubicBezTo>
                <a:cubicBezTo>
                  <a:pt x="1463" y="941"/>
                  <a:pt x="1463" y="941"/>
                  <a:pt x="1463" y="941"/>
                </a:cubicBezTo>
                <a:cubicBezTo>
                  <a:pt x="1465" y="936"/>
                  <a:pt x="1466" y="933"/>
                  <a:pt x="1467" y="929"/>
                </a:cubicBezTo>
                <a:cubicBezTo>
                  <a:pt x="1467" y="927"/>
                  <a:pt x="1467" y="924"/>
                  <a:pt x="1467" y="927"/>
                </a:cubicBezTo>
                <a:cubicBezTo>
                  <a:pt x="1467" y="928"/>
                  <a:pt x="1466" y="928"/>
                  <a:pt x="1466" y="929"/>
                </a:cubicBezTo>
                <a:cubicBezTo>
                  <a:pt x="1466" y="928"/>
                  <a:pt x="1467" y="928"/>
                  <a:pt x="1467" y="927"/>
                </a:cubicBezTo>
                <a:cubicBezTo>
                  <a:pt x="1468" y="919"/>
                  <a:pt x="1471" y="910"/>
                  <a:pt x="1473" y="905"/>
                </a:cubicBezTo>
                <a:cubicBezTo>
                  <a:pt x="1474" y="899"/>
                  <a:pt x="1471" y="908"/>
                  <a:pt x="1472" y="903"/>
                </a:cubicBezTo>
                <a:cubicBezTo>
                  <a:pt x="1473" y="901"/>
                  <a:pt x="1475" y="897"/>
                  <a:pt x="1475" y="898"/>
                </a:cubicBezTo>
                <a:cubicBezTo>
                  <a:pt x="1473" y="908"/>
                  <a:pt x="1471" y="914"/>
                  <a:pt x="1468" y="924"/>
                </a:cubicBezTo>
                <a:cubicBezTo>
                  <a:pt x="1469" y="922"/>
                  <a:pt x="1471" y="916"/>
                  <a:pt x="1472" y="911"/>
                </a:cubicBezTo>
                <a:cubicBezTo>
                  <a:pt x="1472" y="914"/>
                  <a:pt x="1473" y="910"/>
                  <a:pt x="1474" y="906"/>
                </a:cubicBezTo>
                <a:cubicBezTo>
                  <a:pt x="1474" y="908"/>
                  <a:pt x="1472" y="917"/>
                  <a:pt x="1470" y="925"/>
                </a:cubicBezTo>
                <a:cubicBezTo>
                  <a:pt x="1471" y="921"/>
                  <a:pt x="1474" y="910"/>
                  <a:pt x="1476" y="901"/>
                </a:cubicBezTo>
                <a:cubicBezTo>
                  <a:pt x="1477" y="900"/>
                  <a:pt x="1475" y="906"/>
                  <a:pt x="1476" y="904"/>
                </a:cubicBezTo>
                <a:cubicBezTo>
                  <a:pt x="1478" y="900"/>
                  <a:pt x="1478" y="899"/>
                  <a:pt x="1478" y="894"/>
                </a:cubicBezTo>
                <a:cubicBezTo>
                  <a:pt x="1479" y="894"/>
                  <a:pt x="1479" y="896"/>
                  <a:pt x="1478" y="899"/>
                </a:cubicBezTo>
                <a:close/>
                <a:moveTo>
                  <a:pt x="1481" y="854"/>
                </a:moveTo>
                <a:cubicBezTo>
                  <a:pt x="1480" y="858"/>
                  <a:pt x="1480" y="861"/>
                  <a:pt x="1479" y="864"/>
                </a:cubicBezTo>
                <a:cubicBezTo>
                  <a:pt x="1478" y="864"/>
                  <a:pt x="1480" y="852"/>
                  <a:pt x="1479" y="853"/>
                </a:cubicBezTo>
                <a:cubicBezTo>
                  <a:pt x="1478" y="857"/>
                  <a:pt x="1479" y="858"/>
                  <a:pt x="1478" y="859"/>
                </a:cubicBezTo>
                <a:cubicBezTo>
                  <a:pt x="1479" y="853"/>
                  <a:pt x="1477" y="862"/>
                  <a:pt x="1478" y="853"/>
                </a:cubicBezTo>
                <a:cubicBezTo>
                  <a:pt x="1479" y="853"/>
                  <a:pt x="1479" y="853"/>
                  <a:pt x="1479" y="853"/>
                </a:cubicBezTo>
                <a:cubicBezTo>
                  <a:pt x="1480" y="844"/>
                  <a:pt x="1477" y="852"/>
                  <a:pt x="1478" y="846"/>
                </a:cubicBezTo>
                <a:cubicBezTo>
                  <a:pt x="1478" y="844"/>
                  <a:pt x="1479" y="838"/>
                  <a:pt x="1479" y="838"/>
                </a:cubicBezTo>
                <a:cubicBezTo>
                  <a:pt x="1478" y="838"/>
                  <a:pt x="1478" y="847"/>
                  <a:pt x="1477" y="845"/>
                </a:cubicBezTo>
                <a:cubicBezTo>
                  <a:pt x="1477" y="845"/>
                  <a:pt x="1478" y="840"/>
                  <a:pt x="1478" y="840"/>
                </a:cubicBezTo>
                <a:cubicBezTo>
                  <a:pt x="1477" y="845"/>
                  <a:pt x="1477" y="838"/>
                  <a:pt x="1477" y="840"/>
                </a:cubicBezTo>
                <a:cubicBezTo>
                  <a:pt x="1476" y="845"/>
                  <a:pt x="1475" y="850"/>
                  <a:pt x="1474" y="852"/>
                </a:cubicBezTo>
                <a:cubicBezTo>
                  <a:pt x="1475" y="851"/>
                  <a:pt x="1474" y="856"/>
                  <a:pt x="1476" y="851"/>
                </a:cubicBezTo>
                <a:cubicBezTo>
                  <a:pt x="1475" y="854"/>
                  <a:pt x="1474" y="860"/>
                  <a:pt x="1474" y="857"/>
                </a:cubicBezTo>
                <a:cubicBezTo>
                  <a:pt x="1473" y="864"/>
                  <a:pt x="1472" y="871"/>
                  <a:pt x="1470" y="878"/>
                </a:cubicBezTo>
                <a:cubicBezTo>
                  <a:pt x="1469" y="884"/>
                  <a:pt x="1468" y="890"/>
                  <a:pt x="1467" y="897"/>
                </a:cubicBezTo>
                <a:cubicBezTo>
                  <a:pt x="1466" y="899"/>
                  <a:pt x="1464" y="904"/>
                  <a:pt x="1463" y="905"/>
                </a:cubicBezTo>
                <a:cubicBezTo>
                  <a:pt x="1463" y="906"/>
                  <a:pt x="1465" y="899"/>
                  <a:pt x="1464" y="899"/>
                </a:cubicBezTo>
                <a:cubicBezTo>
                  <a:pt x="1464" y="901"/>
                  <a:pt x="1464" y="900"/>
                  <a:pt x="1464" y="899"/>
                </a:cubicBezTo>
                <a:cubicBezTo>
                  <a:pt x="1462" y="905"/>
                  <a:pt x="1461" y="908"/>
                  <a:pt x="1460" y="912"/>
                </a:cubicBezTo>
                <a:cubicBezTo>
                  <a:pt x="1462" y="902"/>
                  <a:pt x="1460" y="906"/>
                  <a:pt x="1462" y="898"/>
                </a:cubicBezTo>
                <a:cubicBezTo>
                  <a:pt x="1463" y="899"/>
                  <a:pt x="1465" y="887"/>
                  <a:pt x="1465" y="884"/>
                </a:cubicBezTo>
                <a:cubicBezTo>
                  <a:pt x="1464" y="890"/>
                  <a:pt x="1463" y="897"/>
                  <a:pt x="1461" y="898"/>
                </a:cubicBezTo>
                <a:cubicBezTo>
                  <a:pt x="1463" y="894"/>
                  <a:pt x="1464" y="887"/>
                  <a:pt x="1463" y="886"/>
                </a:cubicBezTo>
                <a:cubicBezTo>
                  <a:pt x="1462" y="894"/>
                  <a:pt x="1461" y="897"/>
                  <a:pt x="1459" y="902"/>
                </a:cubicBezTo>
                <a:cubicBezTo>
                  <a:pt x="1460" y="899"/>
                  <a:pt x="1465" y="878"/>
                  <a:pt x="1464" y="875"/>
                </a:cubicBezTo>
                <a:cubicBezTo>
                  <a:pt x="1462" y="886"/>
                  <a:pt x="1460" y="891"/>
                  <a:pt x="1459" y="893"/>
                </a:cubicBezTo>
                <a:cubicBezTo>
                  <a:pt x="1458" y="898"/>
                  <a:pt x="1458" y="901"/>
                  <a:pt x="1457" y="903"/>
                </a:cubicBezTo>
                <a:cubicBezTo>
                  <a:pt x="1459" y="895"/>
                  <a:pt x="1454" y="908"/>
                  <a:pt x="1455" y="909"/>
                </a:cubicBezTo>
                <a:cubicBezTo>
                  <a:pt x="1456" y="905"/>
                  <a:pt x="1457" y="906"/>
                  <a:pt x="1456" y="910"/>
                </a:cubicBezTo>
                <a:cubicBezTo>
                  <a:pt x="1456" y="907"/>
                  <a:pt x="1454" y="911"/>
                  <a:pt x="1454" y="912"/>
                </a:cubicBezTo>
                <a:cubicBezTo>
                  <a:pt x="1452" y="918"/>
                  <a:pt x="1451" y="923"/>
                  <a:pt x="1450" y="927"/>
                </a:cubicBezTo>
                <a:cubicBezTo>
                  <a:pt x="1449" y="932"/>
                  <a:pt x="1448" y="935"/>
                  <a:pt x="1448" y="939"/>
                </a:cubicBezTo>
                <a:cubicBezTo>
                  <a:pt x="1449" y="934"/>
                  <a:pt x="1450" y="932"/>
                  <a:pt x="1450" y="929"/>
                </a:cubicBezTo>
                <a:cubicBezTo>
                  <a:pt x="1452" y="925"/>
                  <a:pt x="1452" y="927"/>
                  <a:pt x="1455" y="919"/>
                </a:cubicBezTo>
                <a:cubicBezTo>
                  <a:pt x="1453" y="926"/>
                  <a:pt x="1453" y="926"/>
                  <a:pt x="1452" y="930"/>
                </a:cubicBezTo>
                <a:cubicBezTo>
                  <a:pt x="1452" y="931"/>
                  <a:pt x="1453" y="926"/>
                  <a:pt x="1451" y="932"/>
                </a:cubicBezTo>
                <a:cubicBezTo>
                  <a:pt x="1451" y="936"/>
                  <a:pt x="1448" y="946"/>
                  <a:pt x="1446" y="950"/>
                </a:cubicBezTo>
                <a:cubicBezTo>
                  <a:pt x="1445" y="952"/>
                  <a:pt x="1444" y="956"/>
                  <a:pt x="1443" y="959"/>
                </a:cubicBezTo>
                <a:cubicBezTo>
                  <a:pt x="1442" y="963"/>
                  <a:pt x="1441" y="967"/>
                  <a:pt x="1440" y="971"/>
                </a:cubicBezTo>
                <a:cubicBezTo>
                  <a:pt x="1437" y="978"/>
                  <a:pt x="1435" y="985"/>
                  <a:pt x="1434" y="985"/>
                </a:cubicBezTo>
                <a:cubicBezTo>
                  <a:pt x="1433" y="987"/>
                  <a:pt x="1433" y="989"/>
                  <a:pt x="1433" y="990"/>
                </a:cubicBezTo>
                <a:cubicBezTo>
                  <a:pt x="1431" y="995"/>
                  <a:pt x="1434" y="986"/>
                  <a:pt x="1434" y="988"/>
                </a:cubicBezTo>
                <a:cubicBezTo>
                  <a:pt x="1433" y="990"/>
                  <a:pt x="1433" y="990"/>
                  <a:pt x="1433" y="991"/>
                </a:cubicBezTo>
                <a:cubicBezTo>
                  <a:pt x="1432" y="993"/>
                  <a:pt x="1429" y="997"/>
                  <a:pt x="1429" y="999"/>
                </a:cubicBezTo>
                <a:cubicBezTo>
                  <a:pt x="1429" y="1000"/>
                  <a:pt x="1427" y="1007"/>
                  <a:pt x="1424" y="1014"/>
                </a:cubicBezTo>
                <a:cubicBezTo>
                  <a:pt x="1421" y="1022"/>
                  <a:pt x="1417" y="1030"/>
                  <a:pt x="1416" y="1034"/>
                </a:cubicBezTo>
                <a:cubicBezTo>
                  <a:pt x="1415" y="1035"/>
                  <a:pt x="1410" y="1044"/>
                  <a:pt x="1410" y="1046"/>
                </a:cubicBezTo>
                <a:cubicBezTo>
                  <a:pt x="1410" y="1044"/>
                  <a:pt x="1413" y="1041"/>
                  <a:pt x="1411" y="1044"/>
                </a:cubicBezTo>
                <a:cubicBezTo>
                  <a:pt x="1410" y="1048"/>
                  <a:pt x="1408" y="1050"/>
                  <a:pt x="1408" y="1051"/>
                </a:cubicBezTo>
                <a:cubicBezTo>
                  <a:pt x="1408" y="1051"/>
                  <a:pt x="1409" y="1050"/>
                  <a:pt x="1408" y="1051"/>
                </a:cubicBezTo>
                <a:cubicBezTo>
                  <a:pt x="1405" y="1057"/>
                  <a:pt x="1404" y="1057"/>
                  <a:pt x="1402" y="1060"/>
                </a:cubicBezTo>
                <a:cubicBezTo>
                  <a:pt x="1401" y="1061"/>
                  <a:pt x="1404" y="1053"/>
                  <a:pt x="1402" y="1057"/>
                </a:cubicBezTo>
                <a:cubicBezTo>
                  <a:pt x="1401" y="1061"/>
                  <a:pt x="1392" y="1074"/>
                  <a:pt x="1390" y="1077"/>
                </a:cubicBezTo>
                <a:cubicBezTo>
                  <a:pt x="1393" y="1071"/>
                  <a:pt x="1394" y="1067"/>
                  <a:pt x="1398" y="1060"/>
                </a:cubicBezTo>
                <a:cubicBezTo>
                  <a:pt x="1398" y="1058"/>
                  <a:pt x="1399" y="1056"/>
                  <a:pt x="1402" y="1050"/>
                </a:cubicBezTo>
                <a:cubicBezTo>
                  <a:pt x="1401" y="1053"/>
                  <a:pt x="1403" y="1050"/>
                  <a:pt x="1404" y="1048"/>
                </a:cubicBezTo>
                <a:cubicBezTo>
                  <a:pt x="1403" y="1049"/>
                  <a:pt x="1403" y="1047"/>
                  <a:pt x="1404" y="1046"/>
                </a:cubicBezTo>
                <a:cubicBezTo>
                  <a:pt x="1403" y="1046"/>
                  <a:pt x="1407" y="1040"/>
                  <a:pt x="1406" y="1040"/>
                </a:cubicBezTo>
                <a:cubicBezTo>
                  <a:pt x="1402" y="1048"/>
                  <a:pt x="1403" y="1049"/>
                  <a:pt x="1399" y="1055"/>
                </a:cubicBezTo>
                <a:cubicBezTo>
                  <a:pt x="1402" y="1048"/>
                  <a:pt x="1408" y="1037"/>
                  <a:pt x="1408" y="1033"/>
                </a:cubicBezTo>
                <a:cubicBezTo>
                  <a:pt x="1411" y="1025"/>
                  <a:pt x="1413" y="1022"/>
                  <a:pt x="1415" y="1018"/>
                </a:cubicBezTo>
                <a:cubicBezTo>
                  <a:pt x="1413" y="1022"/>
                  <a:pt x="1418" y="1010"/>
                  <a:pt x="1418" y="1009"/>
                </a:cubicBezTo>
                <a:cubicBezTo>
                  <a:pt x="1418" y="1007"/>
                  <a:pt x="1416" y="1013"/>
                  <a:pt x="1416" y="1012"/>
                </a:cubicBezTo>
                <a:cubicBezTo>
                  <a:pt x="1414" y="1015"/>
                  <a:pt x="1413" y="1020"/>
                  <a:pt x="1412" y="1021"/>
                </a:cubicBezTo>
                <a:cubicBezTo>
                  <a:pt x="1415" y="1013"/>
                  <a:pt x="1418" y="1007"/>
                  <a:pt x="1420" y="1000"/>
                </a:cubicBezTo>
                <a:cubicBezTo>
                  <a:pt x="1418" y="1003"/>
                  <a:pt x="1421" y="995"/>
                  <a:pt x="1422" y="993"/>
                </a:cubicBezTo>
                <a:cubicBezTo>
                  <a:pt x="1421" y="995"/>
                  <a:pt x="1421" y="994"/>
                  <a:pt x="1421" y="993"/>
                </a:cubicBezTo>
                <a:cubicBezTo>
                  <a:pt x="1420" y="996"/>
                  <a:pt x="1419" y="998"/>
                  <a:pt x="1418" y="1001"/>
                </a:cubicBezTo>
                <a:cubicBezTo>
                  <a:pt x="1420" y="994"/>
                  <a:pt x="1417" y="1002"/>
                  <a:pt x="1416" y="1002"/>
                </a:cubicBezTo>
                <a:cubicBezTo>
                  <a:pt x="1416" y="1001"/>
                  <a:pt x="1419" y="995"/>
                  <a:pt x="1418" y="996"/>
                </a:cubicBezTo>
                <a:cubicBezTo>
                  <a:pt x="1416" y="999"/>
                  <a:pt x="1412" y="1008"/>
                  <a:pt x="1413" y="1008"/>
                </a:cubicBezTo>
                <a:cubicBezTo>
                  <a:pt x="1416" y="1001"/>
                  <a:pt x="1415" y="1007"/>
                  <a:pt x="1414" y="1011"/>
                </a:cubicBezTo>
                <a:cubicBezTo>
                  <a:pt x="1411" y="1015"/>
                  <a:pt x="1406" y="1027"/>
                  <a:pt x="1404" y="1030"/>
                </a:cubicBezTo>
                <a:cubicBezTo>
                  <a:pt x="1403" y="1031"/>
                  <a:pt x="1403" y="1032"/>
                  <a:pt x="1403" y="1034"/>
                </a:cubicBezTo>
                <a:cubicBezTo>
                  <a:pt x="1399" y="1041"/>
                  <a:pt x="1397" y="1045"/>
                  <a:pt x="1398" y="1041"/>
                </a:cubicBezTo>
                <a:cubicBezTo>
                  <a:pt x="1396" y="1045"/>
                  <a:pt x="1395" y="1046"/>
                  <a:pt x="1394" y="1047"/>
                </a:cubicBezTo>
                <a:cubicBezTo>
                  <a:pt x="1395" y="1045"/>
                  <a:pt x="1399" y="1036"/>
                  <a:pt x="1400" y="1036"/>
                </a:cubicBezTo>
                <a:cubicBezTo>
                  <a:pt x="1402" y="1032"/>
                  <a:pt x="1402" y="1031"/>
                  <a:pt x="1403" y="1028"/>
                </a:cubicBezTo>
                <a:cubicBezTo>
                  <a:pt x="1404" y="1026"/>
                  <a:pt x="1404" y="1025"/>
                  <a:pt x="1405" y="1023"/>
                </a:cubicBezTo>
                <a:cubicBezTo>
                  <a:pt x="1408" y="1016"/>
                  <a:pt x="1408" y="1016"/>
                  <a:pt x="1410" y="1010"/>
                </a:cubicBezTo>
                <a:cubicBezTo>
                  <a:pt x="1409" y="1010"/>
                  <a:pt x="1409" y="1010"/>
                  <a:pt x="1409" y="1010"/>
                </a:cubicBezTo>
                <a:cubicBezTo>
                  <a:pt x="1407" y="1014"/>
                  <a:pt x="1407" y="1016"/>
                  <a:pt x="1406" y="1017"/>
                </a:cubicBezTo>
                <a:cubicBezTo>
                  <a:pt x="1407" y="1013"/>
                  <a:pt x="1408" y="1010"/>
                  <a:pt x="1406" y="1013"/>
                </a:cubicBezTo>
                <a:cubicBezTo>
                  <a:pt x="1406" y="1011"/>
                  <a:pt x="1407" y="1010"/>
                  <a:pt x="1408" y="1007"/>
                </a:cubicBezTo>
                <a:cubicBezTo>
                  <a:pt x="1407" y="1010"/>
                  <a:pt x="1405" y="1012"/>
                  <a:pt x="1406" y="1008"/>
                </a:cubicBezTo>
                <a:cubicBezTo>
                  <a:pt x="1405" y="1011"/>
                  <a:pt x="1404" y="1014"/>
                  <a:pt x="1403" y="1013"/>
                </a:cubicBezTo>
                <a:cubicBezTo>
                  <a:pt x="1402" y="1016"/>
                  <a:pt x="1402" y="1017"/>
                  <a:pt x="1401" y="1019"/>
                </a:cubicBezTo>
                <a:cubicBezTo>
                  <a:pt x="1401" y="1019"/>
                  <a:pt x="1400" y="1019"/>
                  <a:pt x="1400" y="1021"/>
                </a:cubicBezTo>
                <a:cubicBezTo>
                  <a:pt x="1402" y="1016"/>
                  <a:pt x="1401" y="1015"/>
                  <a:pt x="1401" y="1012"/>
                </a:cubicBezTo>
                <a:cubicBezTo>
                  <a:pt x="1401" y="1013"/>
                  <a:pt x="1401" y="1014"/>
                  <a:pt x="1400" y="1014"/>
                </a:cubicBezTo>
                <a:cubicBezTo>
                  <a:pt x="1398" y="1019"/>
                  <a:pt x="1397" y="1020"/>
                  <a:pt x="1396" y="1024"/>
                </a:cubicBezTo>
                <a:cubicBezTo>
                  <a:pt x="1394" y="1026"/>
                  <a:pt x="1394" y="1025"/>
                  <a:pt x="1394" y="1024"/>
                </a:cubicBezTo>
                <a:cubicBezTo>
                  <a:pt x="1395" y="1022"/>
                  <a:pt x="1397" y="1019"/>
                  <a:pt x="1397" y="1018"/>
                </a:cubicBezTo>
                <a:cubicBezTo>
                  <a:pt x="1394" y="1024"/>
                  <a:pt x="1392" y="1029"/>
                  <a:pt x="1391" y="1032"/>
                </a:cubicBezTo>
                <a:cubicBezTo>
                  <a:pt x="1390" y="1034"/>
                  <a:pt x="1386" y="1041"/>
                  <a:pt x="1388" y="1037"/>
                </a:cubicBezTo>
                <a:cubicBezTo>
                  <a:pt x="1386" y="1039"/>
                  <a:pt x="1384" y="1043"/>
                  <a:pt x="1383" y="1046"/>
                </a:cubicBezTo>
                <a:cubicBezTo>
                  <a:pt x="1383" y="1045"/>
                  <a:pt x="1378" y="1055"/>
                  <a:pt x="1379" y="1050"/>
                </a:cubicBezTo>
                <a:cubicBezTo>
                  <a:pt x="1377" y="1055"/>
                  <a:pt x="1380" y="1051"/>
                  <a:pt x="1378" y="1056"/>
                </a:cubicBezTo>
                <a:cubicBezTo>
                  <a:pt x="1373" y="1063"/>
                  <a:pt x="1362" y="1082"/>
                  <a:pt x="1355" y="1096"/>
                </a:cubicBezTo>
                <a:cubicBezTo>
                  <a:pt x="1355" y="1095"/>
                  <a:pt x="1357" y="1093"/>
                  <a:pt x="1357" y="1093"/>
                </a:cubicBezTo>
                <a:cubicBezTo>
                  <a:pt x="1353" y="1099"/>
                  <a:pt x="1348" y="1106"/>
                  <a:pt x="1344" y="1111"/>
                </a:cubicBezTo>
                <a:cubicBezTo>
                  <a:pt x="1340" y="1117"/>
                  <a:pt x="1336" y="1123"/>
                  <a:pt x="1334" y="1127"/>
                </a:cubicBezTo>
                <a:cubicBezTo>
                  <a:pt x="1332" y="1130"/>
                  <a:pt x="1335" y="1125"/>
                  <a:pt x="1332" y="1128"/>
                </a:cubicBezTo>
                <a:cubicBezTo>
                  <a:pt x="1333" y="1128"/>
                  <a:pt x="1331" y="1130"/>
                  <a:pt x="1331" y="1131"/>
                </a:cubicBezTo>
                <a:cubicBezTo>
                  <a:pt x="1331" y="1130"/>
                  <a:pt x="1331" y="1129"/>
                  <a:pt x="1331" y="1129"/>
                </a:cubicBezTo>
                <a:cubicBezTo>
                  <a:pt x="1334" y="1126"/>
                  <a:pt x="1335" y="1125"/>
                  <a:pt x="1334" y="1124"/>
                </a:cubicBezTo>
                <a:cubicBezTo>
                  <a:pt x="1328" y="1133"/>
                  <a:pt x="1321" y="1142"/>
                  <a:pt x="1314" y="1151"/>
                </a:cubicBezTo>
                <a:cubicBezTo>
                  <a:pt x="1306" y="1160"/>
                  <a:pt x="1300" y="1169"/>
                  <a:pt x="1294" y="1175"/>
                </a:cubicBezTo>
                <a:cubicBezTo>
                  <a:pt x="1291" y="1178"/>
                  <a:pt x="1288" y="1182"/>
                  <a:pt x="1286" y="1183"/>
                </a:cubicBezTo>
                <a:cubicBezTo>
                  <a:pt x="1286" y="1184"/>
                  <a:pt x="1288" y="1182"/>
                  <a:pt x="1289" y="1181"/>
                </a:cubicBezTo>
                <a:cubicBezTo>
                  <a:pt x="1287" y="1183"/>
                  <a:pt x="1286" y="1185"/>
                  <a:pt x="1284" y="1187"/>
                </a:cubicBezTo>
                <a:cubicBezTo>
                  <a:pt x="1282" y="1189"/>
                  <a:pt x="1274" y="1198"/>
                  <a:pt x="1269" y="1203"/>
                </a:cubicBezTo>
                <a:cubicBezTo>
                  <a:pt x="1262" y="1209"/>
                  <a:pt x="1257" y="1215"/>
                  <a:pt x="1252" y="1220"/>
                </a:cubicBezTo>
                <a:cubicBezTo>
                  <a:pt x="1246" y="1225"/>
                  <a:pt x="1241" y="1230"/>
                  <a:pt x="1236" y="1234"/>
                </a:cubicBezTo>
                <a:cubicBezTo>
                  <a:pt x="1228" y="1242"/>
                  <a:pt x="1205" y="1259"/>
                  <a:pt x="1196" y="1268"/>
                </a:cubicBezTo>
                <a:cubicBezTo>
                  <a:pt x="1194" y="1269"/>
                  <a:pt x="1193" y="1270"/>
                  <a:pt x="1193" y="1269"/>
                </a:cubicBezTo>
                <a:cubicBezTo>
                  <a:pt x="1188" y="1273"/>
                  <a:pt x="1192" y="1272"/>
                  <a:pt x="1186" y="1275"/>
                </a:cubicBezTo>
                <a:cubicBezTo>
                  <a:pt x="1183" y="1277"/>
                  <a:pt x="1184" y="1276"/>
                  <a:pt x="1182" y="1278"/>
                </a:cubicBezTo>
                <a:cubicBezTo>
                  <a:pt x="1179" y="1281"/>
                  <a:pt x="1176" y="1283"/>
                  <a:pt x="1178" y="1282"/>
                </a:cubicBezTo>
                <a:cubicBezTo>
                  <a:pt x="1174" y="1284"/>
                  <a:pt x="1173" y="1285"/>
                  <a:pt x="1169" y="1287"/>
                </a:cubicBezTo>
                <a:cubicBezTo>
                  <a:pt x="1167" y="1289"/>
                  <a:pt x="1161" y="1292"/>
                  <a:pt x="1158" y="1293"/>
                </a:cubicBezTo>
                <a:cubicBezTo>
                  <a:pt x="1154" y="1296"/>
                  <a:pt x="1150" y="1299"/>
                  <a:pt x="1145" y="1303"/>
                </a:cubicBezTo>
                <a:cubicBezTo>
                  <a:pt x="1140" y="1306"/>
                  <a:pt x="1135" y="1309"/>
                  <a:pt x="1129" y="1312"/>
                </a:cubicBezTo>
                <a:cubicBezTo>
                  <a:pt x="1124" y="1315"/>
                  <a:pt x="1119" y="1318"/>
                  <a:pt x="1113" y="1322"/>
                </a:cubicBezTo>
                <a:cubicBezTo>
                  <a:pt x="1107" y="1325"/>
                  <a:pt x="1102" y="1328"/>
                  <a:pt x="1096" y="1331"/>
                </a:cubicBezTo>
                <a:cubicBezTo>
                  <a:pt x="1101" y="1329"/>
                  <a:pt x="1110" y="1324"/>
                  <a:pt x="1104" y="1328"/>
                </a:cubicBezTo>
                <a:cubicBezTo>
                  <a:pt x="1109" y="1324"/>
                  <a:pt x="1117" y="1321"/>
                  <a:pt x="1121" y="1317"/>
                </a:cubicBezTo>
                <a:cubicBezTo>
                  <a:pt x="1126" y="1315"/>
                  <a:pt x="1134" y="1310"/>
                  <a:pt x="1138" y="1307"/>
                </a:cubicBezTo>
                <a:cubicBezTo>
                  <a:pt x="1142" y="1305"/>
                  <a:pt x="1142" y="1305"/>
                  <a:pt x="1147" y="1302"/>
                </a:cubicBezTo>
                <a:cubicBezTo>
                  <a:pt x="1147" y="1302"/>
                  <a:pt x="1149" y="1301"/>
                  <a:pt x="1151" y="1300"/>
                </a:cubicBezTo>
                <a:cubicBezTo>
                  <a:pt x="1144" y="1306"/>
                  <a:pt x="1133" y="1311"/>
                  <a:pt x="1120" y="1319"/>
                </a:cubicBezTo>
                <a:cubicBezTo>
                  <a:pt x="1136" y="1311"/>
                  <a:pt x="1144" y="1306"/>
                  <a:pt x="1158" y="1296"/>
                </a:cubicBezTo>
                <a:cubicBezTo>
                  <a:pt x="1158" y="1297"/>
                  <a:pt x="1159" y="1297"/>
                  <a:pt x="1162" y="1295"/>
                </a:cubicBezTo>
                <a:cubicBezTo>
                  <a:pt x="1167" y="1291"/>
                  <a:pt x="1190" y="1275"/>
                  <a:pt x="1196" y="1271"/>
                </a:cubicBezTo>
                <a:cubicBezTo>
                  <a:pt x="1205" y="1264"/>
                  <a:pt x="1212" y="1256"/>
                  <a:pt x="1219" y="1252"/>
                </a:cubicBezTo>
                <a:cubicBezTo>
                  <a:pt x="1218" y="1253"/>
                  <a:pt x="1222" y="1250"/>
                  <a:pt x="1226" y="1246"/>
                </a:cubicBezTo>
                <a:cubicBezTo>
                  <a:pt x="1230" y="1243"/>
                  <a:pt x="1234" y="1239"/>
                  <a:pt x="1235" y="1239"/>
                </a:cubicBezTo>
                <a:cubicBezTo>
                  <a:pt x="1235" y="1239"/>
                  <a:pt x="1232" y="1242"/>
                  <a:pt x="1232" y="1242"/>
                </a:cubicBezTo>
                <a:cubicBezTo>
                  <a:pt x="1235" y="1240"/>
                  <a:pt x="1240" y="1234"/>
                  <a:pt x="1244" y="1232"/>
                </a:cubicBezTo>
                <a:cubicBezTo>
                  <a:pt x="1245" y="1230"/>
                  <a:pt x="1250" y="1226"/>
                  <a:pt x="1255" y="1221"/>
                </a:cubicBezTo>
                <a:cubicBezTo>
                  <a:pt x="1260" y="1216"/>
                  <a:pt x="1266" y="1210"/>
                  <a:pt x="1268" y="1207"/>
                </a:cubicBezTo>
                <a:cubicBezTo>
                  <a:pt x="1272" y="1204"/>
                  <a:pt x="1272" y="1204"/>
                  <a:pt x="1272" y="1205"/>
                </a:cubicBezTo>
                <a:cubicBezTo>
                  <a:pt x="1276" y="1200"/>
                  <a:pt x="1277" y="1199"/>
                  <a:pt x="1284" y="1191"/>
                </a:cubicBezTo>
                <a:cubicBezTo>
                  <a:pt x="1287" y="1189"/>
                  <a:pt x="1294" y="1182"/>
                  <a:pt x="1300" y="1175"/>
                </a:cubicBezTo>
                <a:cubicBezTo>
                  <a:pt x="1306" y="1167"/>
                  <a:pt x="1312" y="1160"/>
                  <a:pt x="1315" y="1157"/>
                </a:cubicBezTo>
                <a:cubicBezTo>
                  <a:pt x="1309" y="1164"/>
                  <a:pt x="1301" y="1175"/>
                  <a:pt x="1291" y="1185"/>
                </a:cubicBezTo>
                <a:cubicBezTo>
                  <a:pt x="1287" y="1191"/>
                  <a:pt x="1282" y="1196"/>
                  <a:pt x="1277" y="1201"/>
                </a:cubicBezTo>
                <a:cubicBezTo>
                  <a:pt x="1273" y="1206"/>
                  <a:pt x="1268" y="1211"/>
                  <a:pt x="1264" y="1215"/>
                </a:cubicBezTo>
                <a:cubicBezTo>
                  <a:pt x="1270" y="1209"/>
                  <a:pt x="1278" y="1203"/>
                  <a:pt x="1281" y="1198"/>
                </a:cubicBezTo>
                <a:cubicBezTo>
                  <a:pt x="1282" y="1199"/>
                  <a:pt x="1290" y="1189"/>
                  <a:pt x="1291" y="1189"/>
                </a:cubicBezTo>
                <a:cubicBezTo>
                  <a:pt x="1287" y="1193"/>
                  <a:pt x="1281" y="1200"/>
                  <a:pt x="1275" y="1206"/>
                </a:cubicBezTo>
                <a:cubicBezTo>
                  <a:pt x="1270" y="1211"/>
                  <a:pt x="1265" y="1216"/>
                  <a:pt x="1262" y="1218"/>
                </a:cubicBezTo>
                <a:cubicBezTo>
                  <a:pt x="1263" y="1218"/>
                  <a:pt x="1267" y="1214"/>
                  <a:pt x="1268" y="1214"/>
                </a:cubicBezTo>
                <a:cubicBezTo>
                  <a:pt x="1264" y="1218"/>
                  <a:pt x="1260" y="1221"/>
                  <a:pt x="1256" y="1225"/>
                </a:cubicBezTo>
                <a:cubicBezTo>
                  <a:pt x="1253" y="1228"/>
                  <a:pt x="1249" y="1231"/>
                  <a:pt x="1245" y="1235"/>
                </a:cubicBezTo>
                <a:cubicBezTo>
                  <a:pt x="1246" y="1234"/>
                  <a:pt x="1245" y="1235"/>
                  <a:pt x="1243" y="1236"/>
                </a:cubicBezTo>
                <a:cubicBezTo>
                  <a:pt x="1238" y="1240"/>
                  <a:pt x="1233" y="1245"/>
                  <a:pt x="1228" y="1249"/>
                </a:cubicBezTo>
                <a:cubicBezTo>
                  <a:pt x="1223" y="1253"/>
                  <a:pt x="1218" y="1257"/>
                  <a:pt x="1215" y="1259"/>
                </a:cubicBezTo>
                <a:cubicBezTo>
                  <a:pt x="1211" y="1263"/>
                  <a:pt x="1206" y="1266"/>
                  <a:pt x="1202" y="1269"/>
                </a:cubicBezTo>
                <a:cubicBezTo>
                  <a:pt x="1198" y="1272"/>
                  <a:pt x="1196" y="1274"/>
                  <a:pt x="1192" y="1277"/>
                </a:cubicBezTo>
                <a:cubicBezTo>
                  <a:pt x="1190" y="1279"/>
                  <a:pt x="1179" y="1285"/>
                  <a:pt x="1183" y="1283"/>
                </a:cubicBezTo>
                <a:cubicBezTo>
                  <a:pt x="1180" y="1285"/>
                  <a:pt x="1177" y="1287"/>
                  <a:pt x="1174" y="1289"/>
                </a:cubicBezTo>
                <a:cubicBezTo>
                  <a:pt x="1170" y="1291"/>
                  <a:pt x="1167" y="1294"/>
                  <a:pt x="1165" y="1295"/>
                </a:cubicBezTo>
                <a:cubicBezTo>
                  <a:pt x="1165" y="1295"/>
                  <a:pt x="1154" y="1303"/>
                  <a:pt x="1154" y="1302"/>
                </a:cubicBezTo>
                <a:cubicBezTo>
                  <a:pt x="1149" y="1305"/>
                  <a:pt x="1149" y="1306"/>
                  <a:pt x="1142" y="1310"/>
                </a:cubicBezTo>
                <a:cubicBezTo>
                  <a:pt x="1141" y="1310"/>
                  <a:pt x="1138" y="1311"/>
                  <a:pt x="1133" y="1314"/>
                </a:cubicBezTo>
                <a:cubicBezTo>
                  <a:pt x="1128" y="1317"/>
                  <a:pt x="1123" y="1320"/>
                  <a:pt x="1117" y="1324"/>
                </a:cubicBezTo>
                <a:cubicBezTo>
                  <a:pt x="1112" y="1327"/>
                  <a:pt x="1105" y="1331"/>
                  <a:pt x="1097" y="1335"/>
                </a:cubicBezTo>
                <a:cubicBezTo>
                  <a:pt x="1097" y="1335"/>
                  <a:pt x="1097" y="1335"/>
                  <a:pt x="1096" y="1336"/>
                </a:cubicBezTo>
                <a:cubicBezTo>
                  <a:pt x="1084" y="1342"/>
                  <a:pt x="1075" y="1347"/>
                  <a:pt x="1067" y="1349"/>
                </a:cubicBezTo>
                <a:cubicBezTo>
                  <a:pt x="1063" y="1352"/>
                  <a:pt x="1056" y="1354"/>
                  <a:pt x="1050" y="1357"/>
                </a:cubicBezTo>
                <a:cubicBezTo>
                  <a:pt x="1043" y="1359"/>
                  <a:pt x="1028" y="1367"/>
                  <a:pt x="1026" y="1366"/>
                </a:cubicBezTo>
                <a:cubicBezTo>
                  <a:pt x="1024" y="1367"/>
                  <a:pt x="1025" y="1367"/>
                  <a:pt x="1021" y="1368"/>
                </a:cubicBezTo>
                <a:cubicBezTo>
                  <a:pt x="1021" y="1368"/>
                  <a:pt x="1017" y="1369"/>
                  <a:pt x="1014" y="1370"/>
                </a:cubicBezTo>
                <a:cubicBezTo>
                  <a:pt x="1011" y="1372"/>
                  <a:pt x="995" y="1377"/>
                  <a:pt x="990" y="1379"/>
                </a:cubicBezTo>
                <a:cubicBezTo>
                  <a:pt x="975" y="1382"/>
                  <a:pt x="961" y="1388"/>
                  <a:pt x="945" y="1391"/>
                </a:cubicBezTo>
                <a:cubicBezTo>
                  <a:pt x="945" y="1390"/>
                  <a:pt x="945" y="1390"/>
                  <a:pt x="942" y="1391"/>
                </a:cubicBezTo>
                <a:cubicBezTo>
                  <a:pt x="943" y="1391"/>
                  <a:pt x="946" y="1391"/>
                  <a:pt x="941" y="1392"/>
                </a:cubicBezTo>
                <a:cubicBezTo>
                  <a:pt x="934" y="1394"/>
                  <a:pt x="932" y="1394"/>
                  <a:pt x="927" y="1395"/>
                </a:cubicBezTo>
                <a:cubicBezTo>
                  <a:pt x="927" y="1395"/>
                  <a:pt x="930" y="1395"/>
                  <a:pt x="926" y="1396"/>
                </a:cubicBezTo>
                <a:cubicBezTo>
                  <a:pt x="922" y="1396"/>
                  <a:pt x="905" y="1399"/>
                  <a:pt x="904" y="1400"/>
                </a:cubicBezTo>
                <a:cubicBezTo>
                  <a:pt x="899" y="1401"/>
                  <a:pt x="894" y="1401"/>
                  <a:pt x="890" y="1402"/>
                </a:cubicBezTo>
                <a:cubicBezTo>
                  <a:pt x="885" y="1402"/>
                  <a:pt x="881" y="1403"/>
                  <a:pt x="877" y="1404"/>
                </a:cubicBezTo>
                <a:cubicBezTo>
                  <a:pt x="873" y="1404"/>
                  <a:pt x="869" y="1405"/>
                  <a:pt x="865" y="1405"/>
                </a:cubicBezTo>
                <a:cubicBezTo>
                  <a:pt x="861" y="1406"/>
                  <a:pt x="858" y="1406"/>
                  <a:pt x="854" y="1406"/>
                </a:cubicBezTo>
                <a:cubicBezTo>
                  <a:pt x="851" y="1406"/>
                  <a:pt x="836" y="1408"/>
                  <a:pt x="828" y="1408"/>
                </a:cubicBezTo>
                <a:cubicBezTo>
                  <a:pt x="824" y="1408"/>
                  <a:pt x="822" y="1408"/>
                  <a:pt x="817" y="1408"/>
                </a:cubicBezTo>
                <a:cubicBezTo>
                  <a:pt x="812" y="1408"/>
                  <a:pt x="802" y="1409"/>
                  <a:pt x="794" y="1409"/>
                </a:cubicBezTo>
                <a:cubicBezTo>
                  <a:pt x="786" y="1408"/>
                  <a:pt x="781" y="1408"/>
                  <a:pt x="776" y="1408"/>
                </a:cubicBezTo>
                <a:cubicBezTo>
                  <a:pt x="770" y="1409"/>
                  <a:pt x="765" y="1409"/>
                  <a:pt x="756" y="1408"/>
                </a:cubicBezTo>
                <a:cubicBezTo>
                  <a:pt x="756" y="1408"/>
                  <a:pt x="762" y="1408"/>
                  <a:pt x="761" y="1408"/>
                </a:cubicBezTo>
                <a:cubicBezTo>
                  <a:pt x="755" y="1407"/>
                  <a:pt x="755" y="1408"/>
                  <a:pt x="750" y="1408"/>
                </a:cubicBezTo>
                <a:cubicBezTo>
                  <a:pt x="747" y="1407"/>
                  <a:pt x="731" y="1407"/>
                  <a:pt x="735" y="1406"/>
                </a:cubicBezTo>
                <a:cubicBezTo>
                  <a:pt x="726" y="1405"/>
                  <a:pt x="728" y="1406"/>
                  <a:pt x="720" y="1406"/>
                </a:cubicBezTo>
                <a:cubicBezTo>
                  <a:pt x="716" y="1405"/>
                  <a:pt x="717" y="1405"/>
                  <a:pt x="712" y="1404"/>
                </a:cubicBezTo>
                <a:cubicBezTo>
                  <a:pt x="711" y="1405"/>
                  <a:pt x="708" y="1405"/>
                  <a:pt x="703" y="1404"/>
                </a:cubicBezTo>
                <a:cubicBezTo>
                  <a:pt x="702" y="1404"/>
                  <a:pt x="701" y="1404"/>
                  <a:pt x="702" y="1404"/>
                </a:cubicBezTo>
                <a:cubicBezTo>
                  <a:pt x="692" y="1403"/>
                  <a:pt x="687" y="1402"/>
                  <a:pt x="681" y="1401"/>
                </a:cubicBezTo>
                <a:cubicBezTo>
                  <a:pt x="675" y="1400"/>
                  <a:pt x="669" y="1399"/>
                  <a:pt x="660" y="1397"/>
                </a:cubicBezTo>
                <a:cubicBezTo>
                  <a:pt x="661" y="1397"/>
                  <a:pt x="661" y="1398"/>
                  <a:pt x="656" y="1397"/>
                </a:cubicBezTo>
                <a:cubicBezTo>
                  <a:pt x="657" y="1396"/>
                  <a:pt x="644" y="1393"/>
                  <a:pt x="638" y="1392"/>
                </a:cubicBezTo>
                <a:cubicBezTo>
                  <a:pt x="637" y="1393"/>
                  <a:pt x="646" y="1394"/>
                  <a:pt x="645" y="1394"/>
                </a:cubicBezTo>
                <a:cubicBezTo>
                  <a:pt x="639" y="1393"/>
                  <a:pt x="637" y="1392"/>
                  <a:pt x="635" y="1393"/>
                </a:cubicBezTo>
                <a:cubicBezTo>
                  <a:pt x="633" y="1392"/>
                  <a:pt x="636" y="1392"/>
                  <a:pt x="630" y="1391"/>
                </a:cubicBezTo>
                <a:cubicBezTo>
                  <a:pt x="631" y="1391"/>
                  <a:pt x="631" y="1392"/>
                  <a:pt x="626" y="1390"/>
                </a:cubicBezTo>
                <a:cubicBezTo>
                  <a:pt x="627" y="1390"/>
                  <a:pt x="624" y="1389"/>
                  <a:pt x="624" y="1389"/>
                </a:cubicBezTo>
                <a:cubicBezTo>
                  <a:pt x="618" y="1388"/>
                  <a:pt x="612" y="1387"/>
                  <a:pt x="605" y="1385"/>
                </a:cubicBezTo>
                <a:cubicBezTo>
                  <a:pt x="599" y="1384"/>
                  <a:pt x="592" y="1381"/>
                  <a:pt x="585" y="1379"/>
                </a:cubicBezTo>
                <a:cubicBezTo>
                  <a:pt x="570" y="1375"/>
                  <a:pt x="555" y="1369"/>
                  <a:pt x="539" y="1365"/>
                </a:cubicBezTo>
                <a:cubicBezTo>
                  <a:pt x="526" y="1359"/>
                  <a:pt x="505" y="1350"/>
                  <a:pt x="494" y="1346"/>
                </a:cubicBezTo>
                <a:cubicBezTo>
                  <a:pt x="477" y="1338"/>
                  <a:pt x="465" y="1332"/>
                  <a:pt x="448" y="1324"/>
                </a:cubicBezTo>
                <a:cubicBezTo>
                  <a:pt x="445" y="1322"/>
                  <a:pt x="442" y="1320"/>
                  <a:pt x="438" y="1318"/>
                </a:cubicBezTo>
                <a:cubicBezTo>
                  <a:pt x="440" y="1319"/>
                  <a:pt x="439" y="1318"/>
                  <a:pt x="437" y="1317"/>
                </a:cubicBezTo>
                <a:cubicBezTo>
                  <a:pt x="435" y="1316"/>
                  <a:pt x="433" y="1314"/>
                  <a:pt x="430" y="1313"/>
                </a:cubicBezTo>
                <a:cubicBezTo>
                  <a:pt x="429" y="1312"/>
                  <a:pt x="427" y="1311"/>
                  <a:pt x="425" y="1310"/>
                </a:cubicBezTo>
                <a:cubicBezTo>
                  <a:pt x="420" y="1306"/>
                  <a:pt x="411" y="1303"/>
                  <a:pt x="402" y="1295"/>
                </a:cubicBezTo>
                <a:cubicBezTo>
                  <a:pt x="398" y="1293"/>
                  <a:pt x="393" y="1291"/>
                  <a:pt x="389" y="1288"/>
                </a:cubicBezTo>
                <a:cubicBezTo>
                  <a:pt x="384" y="1284"/>
                  <a:pt x="379" y="1281"/>
                  <a:pt x="374" y="1277"/>
                </a:cubicBezTo>
                <a:cubicBezTo>
                  <a:pt x="369" y="1273"/>
                  <a:pt x="364" y="1270"/>
                  <a:pt x="359" y="1267"/>
                </a:cubicBezTo>
                <a:cubicBezTo>
                  <a:pt x="355" y="1264"/>
                  <a:pt x="351" y="1261"/>
                  <a:pt x="348" y="1259"/>
                </a:cubicBezTo>
                <a:cubicBezTo>
                  <a:pt x="354" y="1264"/>
                  <a:pt x="355" y="1263"/>
                  <a:pt x="358" y="1267"/>
                </a:cubicBezTo>
                <a:cubicBezTo>
                  <a:pt x="354" y="1265"/>
                  <a:pt x="349" y="1261"/>
                  <a:pt x="343" y="1256"/>
                </a:cubicBezTo>
                <a:cubicBezTo>
                  <a:pt x="340" y="1254"/>
                  <a:pt x="337" y="1252"/>
                  <a:pt x="334" y="1249"/>
                </a:cubicBezTo>
                <a:cubicBezTo>
                  <a:pt x="331" y="1247"/>
                  <a:pt x="327" y="1244"/>
                  <a:pt x="324" y="1241"/>
                </a:cubicBezTo>
                <a:cubicBezTo>
                  <a:pt x="323" y="1241"/>
                  <a:pt x="324" y="1242"/>
                  <a:pt x="325" y="1242"/>
                </a:cubicBezTo>
                <a:cubicBezTo>
                  <a:pt x="320" y="1239"/>
                  <a:pt x="308" y="1229"/>
                  <a:pt x="305" y="1225"/>
                </a:cubicBezTo>
                <a:cubicBezTo>
                  <a:pt x="302" y="1223"/>
                  <a:pt x="296" y="1217"/>
                  <a:pt x="290" y="1211"/>
                </a:cubicBezTo>
                <a:cubicBezTo>
                  <a:pt x="287" y="1208"/>
                  <a:pt x="284" y="1205"/>
                  <a:pt x="281" y="1202"/>
                </a:cubicBezTo>
                <a:cubicBezTo>
                  <a:pt x="278" y="1199"/>
                  <a:pt x="275" y="1196"/>
                  <a:pt x="272" y="1193"/>
                </a:cubicBezTo>
                <a:cubicBezTo>
                  <a:pt x="272" y="1192"/>
                  <a:pt x="270" y="1190"/>
                  <a:pt x="269" y="1190"/>
                </a:cubicBezTo>
                <a:cubicBezTo>
                  <a:pt x="268" y="1188"/>
                  <a:pt x="269" y="1188"/>
                  <a:pt x="267" y="1186"/>
                </a:cubicBezTo>
                <a:cubicBezTo>
                  <a:pt x="265" y="1185"/>
                  <a:pt x="262" y="1181"/>
                  <a:pt x="258" y="1177"/>
                </a:cubicBezTo>
                <a:cubicBezTo>
                  <a:pt x="255" y="1173"/>
                  <a:pt x="251" y="1168"/>
                  <a:pt x="249" y="1167"/>
                </a:cubicBezTo>
                <a:cubicBezTo>
                  <a:pt x="247" y="1163"/>
                  <a:pt x="243" y="1159"/>
                  <a:pt x="240" y="1156"/>
                </a:cubicBezTo>
                <a:cubicBezTo>
                  <a:pt x="238" y="1154"/>
                  <a:pt x="237" y="1152"/>
                  <a:pt x="235" y="1150"/>
                </a:cubicBezTo>
                <a:cubicBezTo>
                  <a:pt x="233" y="1148"/>
                  <a:pt x="232" y="1146"/>
                  <a:pt x="231" y="1144"/>
                </a:cubicBezTo>
                <a:cubicBezTo>
                  <a:pt x="229" y="1143"/>
                  <a:pt x="220" y="1131"/>
                  <a:pt x="216" y="1126"/>
                </a:cubicBezTo>
                <a:cubicBezTo>
                  <a:pt x="216" y="1126"/>
                  <a:pt x="217" y="1128"/>
                  <a:pt x="217" y="1128"/>
                </a:cubicBezTo>
                <a:cubicBezTo>
                  <a:pt x="213" y="1124"/>
                  <a:pt x="214" y="1126"/>
                  <a:pt x="212" y="1123"/>
                </a:cubicBezTo>
                <a:cubicBezTo>
                  <a:pt x="207" y="1116"/>
                  <a:pt x="207" y="1115"/>
                  <a:pt x="203" y="1110"/>
                </a:cubicBezTo>
                <a:cubicBezTo>
                  <a:pt x="204" y="1112"/>
                  <a:pt x="205" y="1111"/>
                  <a:pt x="204" y="1110"/>
                </a:cubicBezTo>
                <a:cubicBezTo>
                  <a:pt x="203" y="1111"/>
                  <a:pt x="194" y="1099"/>
                  <a:pt x="190" y="1091"/>
                </a:cubicBezTo>
                <a:cubicBezTo>
                  <a:pt x="190" y="1093"/>
                  <a:pt x="187" y="1086"/>
                  <a:pt x="185" y="1085"/>
                </a:cubicBezTo>
                <a:cubicBezTo>
                  <a:pt x="185" y="1085"/>
                  <a:pt x="187" y="1088"/>
                  <a:pt x="188" y="1091"/>
                </a:cubicBezTo>
                <a:cubicBezTo>
                  <a:pt x="188" y="1091"/>
                  <a:pt x="189" y="1092"/>
                  <a:pt x="190" y="1093"/>
                </a:cubicBezTo>
                <a:cubicBezTo>
                  <a:pt x="193" y="1099"/>
                  <a:pt x="195" y="1102"/>
                  <a:pt x="198" y="1108"/>
                </a:cubicBezTo>
                <a:cubicBezTo>
                  <a:pt x="196" y="1104"/>
                  <a:pt x="193" y="1100"/>
                  <a:pt x="193" y="1100"/>
                </a:cubicBezTo>
                <a:cubicBezTo>
                  <a:pt x="201" y="1112"/>
                  <a:pt x="203" y="1115"/>
                  <a:pt x="211" y="1126"/>
                </a:cubicBezTo>
                <a:cubicBezTo>
                  <a:pt x="210" y="1126"/>
                  <a:pt x="214" y="1130"/>
                  <a:pt x="214" y="1131"/>
                </a:cubicBezTo>
                <a:cubicBezTo>
                  <a:pt x="217" y="1135"/>
                  <a:pt x="219" y="1137"/>
                  <a:pt x="222" y="1140"/>
                </a:cubicBezTo>
                <a:cubicBezTo>
                  <a:pt x="224" y="1143"/>
                  <a:pt x="227" y="1148"/>
                  <a:pt x="231" y="1153"/>
                </a:cubicBezTo>
                <a:cubicBezTo>
                  <a:pt x="235" y="1157"/>
                  <a:pt x="239" y="1162"/>
                  <a:pt x="242" y="1167"/>
                </a:cubicBezTo>
                <a:cubicBezTo>
                  <a:pt x="246" y="1171"/>
                  <a:pt x="252" y="1177"/>
                  <a:pt x="253" y="1180"/>
                </a:cubicBezTo>
                <a:cubicBezTo>
                  <a:pt x="257" y="1184"/>
                  <a:pt x="256" y="1182"/>
                  <a:pt x="259" y="1185"/>
                </a:cubicBezTo>
                <a:cubicBezTo>
                  <a:pt x="261" y="1188"/>
                  <a:pt x="258" y="1186"/>
                  <a:pt x="261" y="1189"/>
                </a:cubicBezTo>
                <a:cubicBezTo>
                  <a:pt x="261" y="1189"/>
                  <a:pt x="264" y="1192"/>
                  <a:pt x="267" y="1194"/>
                </a:cubicBezTo>
                <a:cubicBezTo>
                  <a:pt x="268" y="1196"/>
                  <a:pt x="274" y="1203"/>
                  <a:pt x="275" y="1205"/>
                </a:cubicBezTo>
                <a:cubicBezTo>
                  <a:pt x="272" y="1202"/>
                  <a:pt x="263" y="1193"/>
                  <a:pt x="267" y="1198"/>
                </a:cubicBezTo>
                <a:cubicBezTo>
                  <a:pt x="274" y="1203"/>
                  <a:pt x="292" y="1221"/>
                  <a:pt x="294" y="1226"/>
                </a:cubicBezTo>
                <a:cubicBezTo>
                  <a:pt x="298" y="1229"/>
                  <a:pt x="292" y="1223"/>
                  <a:pt x="296" y="1226"/>
                </a:cubicBezTo>
                <a:cubicBezTo>
                  <a:pt x="299" y="1230"/>
                  <a:pt x="302" y="1233"/>
                  <a:pt x="301" y="1233"/>
                </a:cubicBezTo>
                <a:cubicBezTo>
                  <a:pt x="299" y="1232"/>
                  <a:pt x="298" y="1230"/>
                  <a:pt x="296" y="1229"/>
                </a:cubicBezTo>
                <a:cubicBezTo>
                  <a:pt x="296" y="1229"/>
                  <a:pt x="297" y="1232"/>
                  <a:pt x="300" y="1234"/>
                </a:cubicBezTo>
                <a:cubicBezTo>
                  <a:pt x="303" y="1237"/>
                  <a:pt x="307" y="1240"/>
                  <a:pt x="310" y="1244"/>
                </a:cubicBezTo>
                <a:cubicBezTo>
                  <a:pt x="308" y="1243"/>
                  <a:pt x="304" y="1240"/>
                  <a:pt x="300" y="1236"/>
                </a:cubicBezTo>
                <a:cubicBezTo>
                  <a:pt x="296" y="1232"/>
                  <a:pt x="291" y="1227"/>
                  <a:pt x="285" y="1221"/>
                </a:cubicBezTo>
                <a:cubicBezTo>
                  <a:pt x="283" y="1220"/>
                  <a:pt x="285" y="1222"/>
                  <a:pt x="287" y="1225"/>
                </a:cubicBezTo>
                <a:cubicBezTo>
                  <a:pt x="283" y="1221"/>
                  <a:pt x="278" y="1216"/>
                  <a:pt x="274" y="1211"/>
                </a:cubicBezTo>
                <a:cubicBezTo>
                  <a:pt x="269" y="1207"/>
                  <a:pt x="265" y="1202"/>
                  <a:pt x="261" y="1199"/>
                </a:cubicBezTo>
                <a:cubicBezTo>
                  <a:pt x="264" y="1202"/>
                  <a:pt x="267" y="1205"/>
                  <a:pt x="271" y="1210"/>
                </a:cubicBezTo>
                <a:cubicBezTo>
                  <a:pt x="261" y="1199"/>
                  <a:pt x="254" y="1192"/>
                  <a:pt x="246" y="1184"/>
                </a:cubicBezTo>
                <a:cubicBezTo>
                  <a:pt x="239" y="1175"/>
                  <a:pt x="233" y="1167"/>
                  <a:pt x="223" y="1156"/>
                </a:cubicBezTo>
                <a:cubicBezTo>
                  <a:pt x="224" y="1156"/>
                  <a:pt x="225" y="1158"/>
                  <a:pt x="226" y="1158"/>
                </a:cubicBezTo>
                <a:cubicBezTo>
                  <a:pt x="221" y="1153"/>
                  <a:pt x="220" y="1152"/>
                  <a:pt x="215" y="1146"/>
                </a:cubicBezTo>
                <a:cubicBezTo>
                  <a:pt x="215" y="1146"/>
                  <a:pt x="216" y="1146"/>
                  <a:pt x="214" y="1144"/>
                </a:cubicBezTo>
                <a:cubicBezTo>
                  <a:pt x="214" y="1144"/>
                  <a:pt x="214" y="1144"/>
                  <a:pt x="214" y="1144"/>
                </a:cubicBezTo>
                <a:cubicBezTo>
                  <a:pt x="214" y="1143"/>
                  <a:pt x="213" y="1140"/>
                  <a:pt x="212" y="1138"/>
                </a:cubicBezTo>
                <a:cubicBezTo>
                  <a:pt x="211" y="1138"/>
                  <a:pt x="212" y="1141"/>
                  <a:pt x="212" y="1141"/>
                </a:cubicBezTo>
                <a:cubicBezTo>
                  <a:pt x="212" y="1141"/>
                  <a:pt x="212" y="1141"/>
                  <a:pt x="211" y="1140"/>
                </a:cubicBezTo>
                <a:cubicBezTo>
                  <a:pt x="210" y="1140"/>
                  <a:pt x="215" y="1145"/>
                  <a:pt x="214" y="1145"/>
                </a:cubicBezTo>
                <a:cubicBezTo>
                  <a:pt x="211" y="1142"/>
                  <a:pt x="207" y="1137"/>
                  <a:pt x="204" y="1132"/>
                </a:cubicBezTo>
                <a:cubicBezTo>
                  <a:pt x="200" y="1128"/>
                  <a:pt x="197" y="1122"/>
                  <a:pt x="193" y="1117"/>
                </a:cubicBezTo>
                <a:cubicBezTo>
                  <a:pt x="191" y="1114"/>
                  <a:pt x="187" y="1108"/>
                  <a:pt x="185" y="1104"/>
                </a:cubicBezTo>
                <a:cubicBezTo>
                  <a:pt x="183" y="1103"/>
                  <a:pt x="185" y="1107"/>
                  <a:pt x="181" y="1102"/>
                </a:cubicBezTo>
                <a:cubicBezTo>
                  <a:pt x="180" y="1098"/>
                  <a:pt x="177" y="1091"/>
                  <a:pt x="182" y="1099"/>
                </a:cubicBezTo>
                <a:cubicBezTo>
                  <a:pt x="181" y="1097"/>
                  <a:pt x="182" y="1098"/>
                  <a:pt x="181" y="1096"/>
                </a:cubicBezTo>
                <a:cubicBezTo>
                  <a:pt x="181" y="1097"/>
                  <a:pt x="175" y="1088"/>
                  <a:pt x="171" y="1082"/>
                </a:cubicBezTo>
                <a:cubicBezTo>
                  <a:pt x="171" y="1084"/>
                  <a:pt x="165" y="1074"/>
                  <a:pt x="165" y="1072"/>
                </a:cubicBezTo>
                <a:cubicBezTo>
                  <a:pt x="164" y="1072"/>
                  <a:pt x="163" y="1070"/>
                  <a:pt x="160" y="1065"/>
                </a:cubicBezTo>
                <a:cubicBezTo>
                  <a:pt x="157" y="1058"/>
                  <a:pt x="162" y="1067"/>
                  <a:pt x="163" y="1067"/>
                </a:cubicBezTo>
                <a:cubicBezTo>
                  <a:pt x="161" y="1064"/>
                  <a:pt x="157" y="1056"/>
                  <a:pt x="156" y="1055"/>
                </a:cubicBezTo>
                <a:cubicBezTo>
                  <a:pt x="158" y="1060"/>
                  <a:pt x="156" y="1057"/>
                  <a:pt x="155" y="1055"/>
                </a:cubicBezTo>
                <a:cubicBezTo>
                  <a:pt x="154" y="1052"/>
                  <a:pt x="153" y="1050"/>
                  <a:pt x="152" y="1048"/>
                </a:cubicBezTo>
                <a:cubicBezTo>
                  <a:pt x="152" y="1048"/>
                  <a:pt x="155" y="1055"/>
                  <a:pt x="154" y="1055"/>
                </a:cubicBezTo>
                <a:cubicBezTo>
                  <a:pt x="153" y="1052"/>
                  <a:pt x="153" y="1051"/>
                  <a:pt x="153" y="1051"/>
                </a:cubicBezTo>
                <a:cubicBezTo>
                  <a:pt x="153" y="1050"/>
                  <a:pt x="153" y="1050"/>
                  <a:pt x="153" y="1049"/>
                </a:cubicBezTo>
                <a:cubicBezTo>
                  <a:pt x="152" y="1048"/>
                  <a:pt x="151" y="1047"/>
                  <a:pt x="150" y="1045"/>
                </a:cubicBezTo>
                <a:cubicBezTo>
                  <a:pt x="150" y="1045"/>
                  <a:pt x="151" y="1045"/>
                  <a:pt x="151" y="1047"/>
                </a:cubicBezTo>
                <a:cubicBezTo>
                  <a:pt x="150" y="1043"/>
                  <a:pt x="147" y="1034"/>
                  <a:pt x="146" y="1031"/>
                </a:cubicBezTo>
                <a:cubicBezTo>
                  <a:pt x="147" y="1035"/>
                  <a:pt x="148" y="1037"/>
                  <a:pt x="148" y="1039"/>
                </a:cubicBezTo>
                <a:cubicBezTo>
                  <a:pt x="148" y="1039"/>
                  <a:pt x="148" y="1039"/>
                  <a:pt x="148" y="1038"/>
                </a:cubicBezTo>
                <a:cubicBezTo>
                  <a:pt x="148" y="1038"/>
                  <a:pt x="148" y="1038"/>
                  <a:pt x="148" y="1038"/>
                </a:cubicBezTo>
                <a:cubicBezTo>
                  <a:pt x="148" y="1038"/>
                  <a:pt x="148" y="1038"/>
                  <a:pt x="147" y="1038"/>
                </a:cubicBezTo>
                <a:cubicBezTo>
                  <a:pt x="142" y="1025"/>
                  <a:pt x="143" y="1020"/>
                  <a:pt x="144" y="1021"/>
                </a:cubicBezTo>
                <a:cubicBezTo>
                  <a:pt x="144" y="1020"/>
                  <a:pt x="144" y="1020"/>
                  <a:pt x="144" y="1020"/>
                </a:cubicBezTo>
                <a:cubicBezTo>
                  <a:pt x="144" y="1020"/>
                  <a:pt x="145" y="1021"/>
                  <a:pt x="147" y="1023"/>
                </a:cubicBezTo>
                <a:cubicBezTo>
                  <a:pt x="149" y="1029"/>
                  <a:pt x="150" y="1031"/>
                  <a:pt x="152" y="1037"/>
                </a:cubicBezTo>
                <a:cubicBezTo>
                  <a:pt x="152" y="1034"/>
                  <a:pt x="150" y="1031"/>
                  <a:pt x="150" y="1029"/>
                </a:cubicBezTo>
                <a:cubicBezTo>
                  <a:pt x="150" y="1030"/>
                  <a:pt x="147" y="1023"/>
                  <a:pt x="146" y="1022"/>
                </a:cubicBezTo>
                <a:cubicBezTo>
                  <a:pt x="146" y="1022"/>
                  <a:pt x="146" y="1022"/>
                  <a:pt x="146" y="1022"/>
                </a:cubicBezTo>
                <a:cubicBezTo>
                  <a:pt x="145" y="1019"/>
                  <a:pt x="144" y="1018"/>
                  <a:pt x="143" y="1018"/>
                </a:cubicBezTo>
                <a:cubicBezTo>
                  <a:pt x="142" y="1015"/>
                  <a:pt x="141" y="1013"/>
                  <a:pt x="141" y="1011"/>
                </a:cubicBezTo>
                <a:cubicBezTo>
                  <a:pt x="142" y="1010"/>
                  <a:pt x="145" y="1022"/>
                  <a:pt x="146" y="1020"/>
                </a:cubicBezTo>
                <a:cubicBezTo>
                  <a:pt x="145" y="1016"/>
                  <a:pt x="144" y="1016"/>
                  <a:pt x="143" y="1015"/>
                </a:cubicBezTo>
                <a:cubicBezTo>
                  <a:pt x="146" y="1021"/>
                  <a:pt x="144" y="1011"/>
                  <a:pt x="147" y="1019"/>
                </a:cubicBezTo>
                <a:cubicBezTo>
                  <a:pt x="146" y="1020"/>
                  <a:pt x="146" y="1020"/>
                  <a:pt x="146" y="1020"/>
                </a:cubicBezTo>
                <a:cubicBezTo>
                  <a:pt x="149" y="1028"/>
                  <a:pt x="148" y="1020"/>
                  <a:pt x="150" y="1026"/>
                </a:cubicBezTo>
                <a:cubicBezTo>
                  <a:pt x="151" y="1028"/>
                  <a:pt x="153" y="1034"/>
                  <a:pt x="153" y="1034"/>
                </a:cubicBezTo>
                <a:cubicBezTo>
                  <a:pt x="153" y="1034"/>
                  <a:pt x="150" y="1025"/>
                  <a:pt x="151" y="1027"/>
                </a:cubicBezTo>
                <a:cubicBezTo>
                  <a:pt x="151" y="1027"/>
                  <a:pt x="153" y="1031"/>
                  <a:pt x="153" y="1031"/>
                </a:cubicBezTo>
                <a:cubicBezTo>
                  <a:pt x="152" y="1027"/>
                  <a:pt x="154" y="1032"/>
                  <a:pt x="154" y="1031"/>
                </a:cubicBezTo>
                <a:cubicBezTo>
                  <a:pt x="156" y="1035"/>
                  <a:pt x="158" y="1039"/>
                  <a:pt x="157" y="1036"/>
                </a:cubicBezTo>
                <a:cubicBezTo>
                  <a:pt x="156" y="1035"/>
                  <a:pt x="154" y="1030"/>
                  <a:pt x="153" y="1027"/>
                </a:cubicBezTo>
                <a:cubicBezTo>
                  <a:pt x="152" y="1024"/>
                  <a:pt x="150" y="1021"/>
                  <a:pt x="151" y="1019"/>
                </a:cubicBezTo>
                <a:cubicBezTo>
                  <a:pt x="150" y="1020"/>
                  <a:pt x="149" y="1015"/>
                  <a:pt x="150" y="1020"/>
                </a:cubicBezTo>
                <a:cubicBezTo>
                  <a:pt x="149" y="1018"/>
                  <a:pt x="147" y="1012"/>
                  <a:pt x="149" y="1015"/>
                </a:cubicBezTo>
                <a:cubicBezTo>
                  <a:pt x="146" y="1008"/>
                  <a:pt x="144" y="1001"/>
                  <a:pt x="142" y="995"/>
                </a:cubicBezTo>
                <a:cubicBezTo>
                  <a:pt x="140" y="989"/>
                  <a:pt x="139" y="983"/>
                  <a:pt x="137" y="977"/>
                </a:cubicBezTo>
                <a:cubicBezTo>
                  <a:pt x="137" y="974"/>
                  <a:pt x="136" y="969"/>
                  <a:pt x="136" y="968"/>
                </a:cubicBezTo>
                <a:cubicBezTo>
                  <a:pt x="136" y="966"/>
                  <a:pt x="138" y="973"/>
                  <a:pt x="138" y="973"/>
                </a:cubicBezTo>
                <a:cubicBezTo>
                  <a:pt x="138" y="971"/>
                  <a:pt x="138" y="972"/>
                  <a:pt x="138" y="973"/>
                </a:cubicBezTo>
                <a:cubicBezTo>
                  <a:pt x="137" y="967"/>
                  <a:pt x="137" y="964"/>
                  <a:pt x="136" y="960"/>
                </a:cubicBezTo>
                <a:cubicBezTo>
                  <a:pt x="138" y="969"/>
                  <a:pt x="138" y="965"/>
                  <a:pt x="140" y="973"/>
                </a:cubicBezTo>
                <a:cubicBezTo>
                  <a:pt x="140" y="973"/>
                  <a:pt x="140" y="976"/>
                  <a:pt x="141" y="979"/>
                </a:cubicBezTo>
                <a:cubicBezTo>
                  <a:pt x="142" y="982"/>
                  <a:pt x="143" y="986"/>
                  <a:pt x="144" y="987"/>
                </a:cubicBezTo>
                <a:cubicBezTo>
                  <a:pt x="143" y="984"/>
                  <a:pt x="143" y="981"/>
                  <a:pt x="142" y="978"/>
                </a:cubicBezTo>
                <a:cubicBezTo>
                  <a:pt x="141" y="976"/>
                  <a:pt x="141" y="973"/>
                  <a:pt x="141" y="972"/>
                </a:cubicBezTo>
                <a:cubicBezTo>
                  <a:pt x="142" y="977"/>
                  <a:pt x="144" y="984"/>
                  <a:pt x="145" y="984"/>
                </a:cubicBezTo>
                <a:cubicBezTo>
                  <a:pt x="142" y="976"/>
                  <a:pt x="142" y="973"/>
                  <a:pt x="141" y="968"/>
                </a:cubicBezTo>
                <a:cubicBezTo>
                  <a:pt x="142" y="969"/>
                  <a:pt x="143" y="976"/>
                  <a:pt x="145" y="981"/>
                </a:cubicBezTo>
                <a:cubicBezTo>
                  <a:pt x="146" y="987"/>
                  <a:pt x="148" y="993"/>
                  <a:pt x="149" y="994"/>
                </a:cubicBezTo>
                <a:cubicBezTo>
                  <a:pt x="146" y="983"/>
                  <a:pt x="145" y="978"/>
                  <a:pt x="145" y="976"/>
                </a:cubicBezTo>
                <a:cubicBezTo>
                  <a:pt x="144" y="971"/>
                  <a:pt x="143" y="968"/>
                  <a:pt x="143" y="966"/>
                </a:cubicBezTo>
                <a:cubicBezTo>
                  <a:pt x="145" y="974"/>
                  <a:pt x="143" y="961"/>
                  <a:pt x="142" y="960"/>
                </a:cubicBezTo>
                <a:cubicBezTo>
                  <a:pt x="143" y="964"/>
                  <a:pt x="142" y="964"/>
                  <a:pt x="141" y="959"/>
                </a:cubicBezTo>
                <a:cubicBezTo>
                  <a:pt x="142" y="962"/>
                  <a:pt x="141" y="958"/>
                  <a:pt x="141" y="957"/>
                </a:cubicBezTo>
                <a:cubicBezTo>
                  <a:pt x="138" y="946"/>
                  <a:pt x="136" y="937"/>
                  <a:pt x="135" y="931"/>
                </a:cubicBezTo>
                <a:cubicBezTo>
                  <a:pt x="136" y="936"/>
                  <a:pt x="136" y="937"/>
                  <a:pt x="137" y="940"/>
                </a:cubicBezTo>
                <a:cubicBezTo>
                  <a:pt x="137" y="945"/>
                  <a:pt x="136" y="943"/>
                  <a:pt x="137" y="951"/>
                </a:cubicBezTo>
                <a:cubicBezTo>
                  <a:pt x="135" y="944"/>
                  <a:pt x="136" y="945"/>
                  <a:pt x="134" y="940"/>
                </a:cubicBezTo>
                <a:cubicBezTo>
                  <a:pt x="134" y="939"/>
                  <a:pt x="136" y="944"/>
                  <a:pt x="134" y="938"/>
                </a:cubicBezTo>
                <a:cubicBezTo>
                  <a:pt x="133" y="935"/>
                  <a:pt x="131" y="925"/>
                  <a:pt x="131" y="920"/>
                </a:cubicBezTo>
                <a:cubicBezTo>
                  <a:pt x="130" y="916"/>
                  <a:pt x="128" y="907"/>
                  <a:pt x="127" y="899"/>
                </a:cubicBezTo>
                <a:cubicBezTo>
                  <a:pt x="125" y="891"/>
                  <a:pt x="124" y="884"/>
                  <a:pt x="125" y="884"/>
                </a:cubicBezTo>
                <a:cubicBezTo>
                  <a:pt x="124" y="881"/>
                  <a:pt x="124" y="880"/>
                  <a:pt x="124" y="879"/>
                </a:cubicBezTo>
                <a:cubicBezTo>
                  <a:pt x="123" y="874"/>
                  <a:pt x="124" y="883"/>
                  <a:pt x="124" y="881"/>
                </a:cubicBezTo>
                <a:cubicBezTo>
                  <a:pt x="123" y="879"/>
                  <a:pt x="123" y="879"/>
                  <a:pt x="123" y="878"/>
                </a:cubicBezTo>
                <a:cubicBezTo>
                  <a:pt x="123" y="876"/>
                  <a:pt x="123" y="871"/>
                  <a:pt x="123" y="870"/>
                </a:cubicBezTo>
                <a:cubicBezTo>
                  <a:pt x="122" y="868"/>
                  <a:pt x="121" y="861"/>
                  <a:pt x="120" y="853"/>
                </a:cubicBezTo>
                <a:cubicBezTo>
                  <a:pt x="119" y="846"/>
                  <a:pt x="119" y="837"/>
                  <a:pt x="118" y="833"/>
                </a:cubicBezTo>
                <a:cubicBezTo>
                  <a:pt x="118" y="831"/>
                  <a:pt x="118" y="821"/>
                  <a:pt x="118" y="820"/>
                </a:cubicBezTo>
                <a:cubicBezTo>
                  <a:pt x="118" y="821"/>
                  <a:pt x="117" y="825"/>
                  <a:pt x="117" y="821"/>
                </a:cubicBezTo>
                <a:cubicBezTo>
                  <a:pt x="117" y="818"/>
                  <a:pt x="117" y="815"/>
                  <a:pt x="117" y="814"/>
                </a:cubicBezTo>
                <a:cubicBezTo>
                  <a:pt x="117" y="814"/>
                  <a:pt x="117" y="815"/>
                  <a:pt x="117" y="814"/>
                </a:cubicBezTo>
                <a:cubicBezTo>
                  <a:pt x="117" y="807"/>
                  <a:pt x="118" y="806"/>
                  <a:pt x="118" y="803"/>
                </a:cubicBezTo>
                <a:cubicBezTo>
                  <a:pt x="119" y="802"/>
                  <a:pt x="119" y="811"/>
                  <a:pt x="119" y="806"/>
                </a:cubicBezTo>
                <a:cubicBezTo>
                  <a:pt x="119" y="802"/>
                  <a:pt x="120" y="787"/>
                  <a:pt x="120" y="783"/>
                </a:cubicBezTo>
                <a:cubicBezTo>
                  <a:pt x="121" y="789"/>
                  <a:pt x="122" y="793"/>
                  <a:pt x="121" y="801"/>
                </a:cubicBezTo>
                <a:cubicBezTo>
                  <a:pt x="122" y="803"/>
                  <a:pt x="122" y="806"/>
                  <a:pt x="122" y="812"/>
                </a:cubicBezTo>
                <a:cubicBezTo>
                  <a:pt x="122" y="809"/>
                  <a:pt x="122" y="812"/>
                  <a:pt x="122" y="815"/>
                </a:cubicBezTo>
                <a:cubicBezTo>
                  <a:pt x="122" y="813"/>
                  <a:pt x="123" y="815"/>
                  <a:pt x="122" y="817"/>
                </a:cubicBezTo>
                <a:cubicBezTo>
                  <a:pt x="123" y="816"/>
                  <a:pt x="123" y="823"/>
                  <a:pt x="123" y="822"/>
                </a:cubicBezTo>
                <a:cubicBezTo>
                  <a:pt x="123" y="814"/>
                  <a:pt x="122" y="813"/>
                  <a:pt x="123" y="807"/>
                </a:cubicBezTo>
                <a:cubicBezTo>
                  <a:pt x="123" y="814"/>
                  <a:pt x="124" y="826"/>
                  <a:pt x="126" y="829"/>
                </a:cubicBezTo>
                <a:cubicBezTo>
                  <a:pt x="126" y="838"/>
                  <a:pt x="126" y="841"/>
                  <a:pt x="126" y="847"/>
                </a:cubicBezTo>
                <a:cubicBezTo>
                  <a:pt x="126" y="842"/>
                  <a:pt x="127" y="855"/>
                  <a:pt x="128" y="856"/>
                </a:cubicBezTo>
                <a:cubicBezTo>
                  <a:pt x="129" y="857"/>
                  <a:pt x="128" y="851"/>
                  <a:pt x="129" y="852"/>
                </a:cubicBezTo>
                <a:cubicBezTo>
                  <a:pt x="128" y="848"/>
                  <a:pt x="127" y="843"/>
                  <a:pt x="128" y="842"/>
                </a:cubicBezTo>
                <a:cubicBezTo>
                  <a:pt x="129" y="851"/>
                  <a:pt x="129" y="857"/>
                  <a:pt x="130" y="864"/>
                </a:cubicBezTo>
                <a:cubicBezTo>
                  <a:pt x="130" y="861"/>
                  <a:pt x="132" y="869"/>
                  <a:pt x="132" y="871"/>
                </a:cubicBezTo>
                <a:cubicBezTo>
                  <a:pt x="132" y="869"/>
                  <a:pt x="132" y="870"/>
                  <a:pt x="133" y="871"/>
                </a:cubicBezTo>
                <a:cubicBezTo>
                  <a:pt x="132" y="867"/>
                  <a:pt x="132" y="866"/>
                  <a:pt x="132" y="863"/>
                </a:cubicBezTo>
                <a:cubicBezTo>
                  <a:pt x="133" y="869"/>
                  <a:pt x="132" y="861"/>
                  <a:pt x="133" y="860"/>
                </a:cubicBezTo>
                <a:cubicBezTo>
                  <a:pt x="133" y="861"/>
                  <a:pt x="134" y="868"/>
                  <a:pt x="134" y="866"/>
                </a:cubicBezTo>
                <a:cubicBezTo>
                  <a:pt x="134" y="863"/>
                  <a:pt x="133" y="854"/>
                  <a:pt x="133" y="854"/>
                </a:cubicBezTo>
                <a:cubicBezTo>
                  <a:pt x="134" y="862"/>
                  <a:pt x="132" y="856"/>
                  <a:pt x="131" y="852"/>
                </a:cubicBezTo>
                <a:cubicBezTo>
                  <a:pt x="131" y="847"/>
                  <a:pt x="130" y="834"/>
                  <a:pt x="131" y="831"/>
                </a:cubicBezTo>
                <a:cubicBezTo>
                  <a:pt x="130" y="829"/>
                  <a:pt x="130" y="828"/>
                  <a:pt x="130" y="826"/>
                </a:cubicBezTo>
                <a:cubicBezTo>
                  <a:pt x="130" y="819"/>
                  <a:pt x="130" y="813"/>
                  <a:pt x="131" y="818"/>
                </a:cubicBezTo>
                <a:cubicBezTo>
                  <a:pt x="130" y="814"/>
                  <a:pt x="131" y="813"/>
                  <a:pt x="131" y="811"/>
                </a:cubicBezTo>
                <a:cubicBezTo>
                  <a:pt x="131" y="813"/>
                  <a:pt x="132" y="823"/>
                  <a:pt x="131" y="824"/>
                </a:cubicBezTo>
                <a:cubicBezTo>
                  <a:pt x="132" y="828"/>
                  <a:pt x="132" y="828"/>
                  <a:pt x="132" y="832"/>
                </a:cubicBezTo>
                <a:cubicBezTo>
                  <a:pt x="132" y="834"/>
                  <a:pt x="133" y="835"/>
                  <a:pt x="133" y="837"/>
                </a:cubicBezTo>
                <a:cubicBezTo>
                  <a:pt x="133" y="845"/>
                  <a:pt x="134" y="845"/>
                  <a:pt x="134" y="851"/>
                </a:cubicBezTo>
                <a:cubicBezTo>
                  <a:pt x="136" y="850"/>
                  <a:pt x="136" y="850"/>
                  <a:pt x="136" y="850"/>
                </a:cubicBezTo>
                <a:cubicBezTo>
                  <a:pt x="135" y="846"/>
                  <a:pt x="134" y="844"/>
                  <a:pt x="135" y="842"/>
                </a:cubicBezTo>
                <a:cubicBezTo>
                  <a:pt x="135" y="847"/>
                  <a:pt x="137" y="850"/>
                  <a:pt x="137" y="846"/>
                </a:cubicBezTo>
                <a:cubicBezTo>
                  <a:pt x="137" y="848"/>
                  <a:pt x="137" y="850"/>
                  <a:pt x="137" y="852"/>
                </a:cubicBezTo>
                <a:cubicBezTo>
                  <a:pt x="137" y="849"/>
                  <a:pt x="138" y="847"/>
                  <a:pt x="139" y="851"/>
                </a:cubicBezTo>
                <a:cubicBezTo>
                  <a:pt x="138" y="847"/>
                  <a:pt x="138" y="844"/>
                  <a:pt x="139" y="845"/>
                </a:cubicBezTo>
                <a:cubicBezTo>
                  <a:pt x="138" y="842"/>
                  <a:pt x="138" y="841"/>
                  <a:pt x="138" y="839"/>
                </a:cubicBezTo>
                <a:cubicBezTo>
                  <a:pt x="138" y="838"/>
                  <a:pt x="139" y="838"/>
                  <a:pt x="139" y="837"/>
                </a:cubicBezTo>
                <a:cubicBezTo>
                  <a:pt x="139" y="842"/>
                  <a:pt x="140" y="842"/>
                  <a:pt x="141" y="845"/>
                </a:cubicBezTo>
                <a:cubicBezTo>
                  <a:pt x="141" y="843"/>
                  <a:pt x="141" y="843"/>
                  <a:pt x="141" y="843"/>
                </a:cubicBezTo>
                <a:cubicBezTo>
                  <a:pt x="140" y="837"/>
                  <a:pt x="141" y="835"/>
                  <a:pt x="140" y="832"/>
                </a:cubicBezTo>
                <a:cubicBezTo>
                  <a:pt x="141" y="829"/>
                  <a:pt x="141" y="830"/>
                  <a:pt x="142" y="831"/>
                </a:cubicBezTo>
                <a:cubicBezTo>
                  <a:pt x="142" y="833"/>
                  <a:pt x="142" y="837"/>
                  <a:pt x="142" y="837"/>
                </a:cubicBezTo>
                <a:cubicBezTo>
                  <a:pt x="142" y="831"/>
                  <a:pt x="142" y="826"/>
                  <a:pt x="141" y="822"/>
                </a:cubicBezTo>
                <a:cubicBezTo>
                  <a:pt x="141" y="821"/>
                  <a:pt x="141" y="812"/>
                  <a:pt x="141" y="817"/>
                </a:cubicBezTo>
                <a:cubicBezTo>
                  <a:pt x="141" y="818"/>
                  <a:pt x="141" y="818"/>
                  <a:pt x="141" y="819"/>
                </a:cubicBezTo>
                <a:cubicBezTo>
                  <a:pt x="141" y="818"/>
                  <a:pt x="141" y="816"/>
                  <a:pt x="141" y="813"/>
                </a:cubicBezTo>
                <a:cubicBezTo>
                  <a:pt x="142" y="811"/>
                  <a:pt x="141" y="809"/>
                  <a:pt x="141" y="806"/>
                </a:cubicBezTo>
                <a:cubicBezTo>
                  <a:pt x="142" y="807"/>
                  <a:pt x="142" y="797"/>
                  <a:pt x="142" y="801"/>
                </a:cubicBezTo>
                <a:cubicBezTo>
                  <a:pt x="142" y="795"/>
                  <a:pt x="141" y="800"/>
                  <a:pt x="141" y="795"/>
                </a:cubicBezTo>
                <a:cubicBezTo>
                  <a:pt x="142" y="793"/>
                  <a:pt x="142" y="790"/>
                  <a:pt x="142" y="787"/>
                </a:cubicBezTo>
                <a:cubicBezTo>
                  <a:pt x="142" y="783"/>
                  <a:pt x="142" y="779"/>
                  <a:pt x="142" y="775"/>
                </a:cubicBezTo>
                <a:cubicBezTo>
                  <a:pt x="142" y="766"/>
                  <a:pt x="142" y="757"/>
                  <a:pt x="142" y="749"/>
                </a:cubicBezTo>
                <a:cubicBezTo>
                  <a:pt x="142" y="750"/>
                  <a:pt x="142" y="753"/>
                  <a:pt x="142" y="753"/>
                </a:cubicBezTo>
                <a:cubicBezTo>
                  <a:pt x="142" y="746"/>
                  <a:pt x="143" y="738"/>
                  <a:pt x="144" y="731"/>
                </a:cubicBezTo>
                <a:cubicBezTo>
                  <a:pt x="145" y="724"/>
                  <a:pt x="145" y="717"/>
                  <a:pt x="145" y="713"/>
                </a:cubicBezTo>
                <a:cubicBezTo>
                  <a:pt x="146" y="709"/>
                  <a:pt x="145" y="715"/>
                  <a:pt x="146" y="711"/>
                </a:cubicBezTo>
                <a:cubicBezTo>
                  <a:pt x="146" y="711"/>
                  <a:pt x="146" y="708"/>
                  <a:pt x="146" y="708"/>
                </a:cubicBezTo>
                <a:cubicBezTo>
                  <a:pt x="146" y="709"/>
                  <a:pt x="146" y="709"/>
                  <a:pt x="147" y="709"/>
                </a:cubicBezTo>
                <a:cubicBezTo>
                  <a:pt x="146" y="713"/>
                  <a:pt x="145" y="715"/>
                  <a:pt x="146" y="715"/>
                </a:cubicBezTo>
                <a:cubicBezTo>
                  <a:pt x="148" y="705"/>
                  <a:pt x="149" y="693"/>
                  <a:pt x="151" y="682"/>
                </a:cubicBezTo>
                <a:cubicBezTo>
                  <a:pt x="153" y="671"/>
                  <a:pt x="155" y="660"/>
                  <a:pt x="157" y="651"/>
                </a:cubicBezTo>
                <a:cubicBezTo>
                  <a:pt x="158" y="647"/>
                  <a:pt x="158" y="643"/>
                  <a:pt x="159" y="640"/>
                </a:cubicBezTo>
                <a:cubicBezTo>
                  <a:pt x="159" y="640"/>
                  <a:pt x="158" y="643"/>
                  <a:pt x="158" y="644"/>
                </a:cubicBezTo>
                <a:cubicBezTo>
                  <a:pt x="158" y="641"/>
                  <a:pt x="159" y="639"/>
                  <a:pt x="159" y="636"/>
                </a:cubicBezTo>
                <a:cubicBezTo>
                  <a:pt x="161" y="634"/>
                  <a:pt x="163" y="622"/>
                  <a:pt x="164" y="615"/>
                </a:cubicBezTo>
                <a:cubicBezTo>
                  <a:pt x="170" y="597"/>
                  <a:pt x="172" y="584"/>
                  <a:pt x="177" y="572"/>
                </a:cubicBezTo>
                <a:cubicBezTo>
                  <a:pt x="179" y="567"/>
                  <a:pt x="182" y="557"/>
                  <a:pt x="186" y="548"/>
                </a:cubicBezTo>
                <a:cubicBezTo>
                  <a:pt x="190" y="539"/>
                  <a:pt x="193" y="529"/>
                  <a:pt x="195" y="523"/>
                </a:cubicBezTo>
                <a:cubicBezTo>
                  <a:pt x="196" y="521"/>
                  <a:pt x="196" y="520"/>
                  <a:pt x="197" y="520"/>
                </a:cubicBezTo>
                <a:cubicBezTo>
                  <a:pt x="199" y="514"/>
                  <a:pt x="197" y="517"/>
                  <a:pt x="200" y="512"/>
                </a:cubicBezTo>
                <a:cubicBezTo>
                  <a:pt x="201" y="508"/>
                  <a:pt x="201" y="510"/>
                  <a:pt x="202" y="507"/>
                </a:cubicBezTo>
                <a:cubicBezTo>
                  <a:pt x="203" y="503"/>
                  <a:pt x="205" y="500"/>
                  <a:pt x="204" y="502"/>
                </a:cubicBezTo>
                <a:cubicBezTo>
                  <a:pt x="206" y="498"/>
                  <a:pt x="207" y="497"/>
                  <a:pt x="209" y="493"/>
                </a:cubicBezTo>
                <a:cubicBezTo>
                  <a:pt x="209" y="491"/>
                  <a:pt x="212" y="485"/>
                  <a:pt x="214" y="482"/>
                </a:cubicBezTo>
                <a:cubicBezTo>
                  <a:pt x="218" y="473"/>
                  <a:pt x="223" y="463"/>
                  <a:pt x="229" y="452"/>
                </a:cubicBezTo>
                <a:cubicBezTo>
                  <a:pt x="232" y="446"/>
                  <a:pt x="236" y="441"/>
                  <a:pt x="239" y="435"/>
                </a:cubicBezTo>
                <a:cubicBezTo>
                  <a:pt x="243" y="427"/>
                  <a:pt x="243" y="427"/>
                  <a:pt x="243" y="427"/>
                </a:cubicBezTo>
                <a:cubicBezTo>
                  <a:pt x="245" y="424"/>
                  <a:pt x="246" y="421"/>
                  <a:pt x="248" y="419"/>
                </a:cubicBezTo>
                <a:cubicBezTo>
                  <a:pt x="246" y="422"/>
                  <a:pt x="241" y="429"/>
                  <a:pt x="242" y="427"/>
                </a:cubicBezTo>
                <a:cubicBezTo>
                  <a:pt x="240" y="432"/>
                  <a:pt x="236" y="439"/>
                  <a:pt x="234" y="443"/>
                </a:cubicBezTo>
                <a:cubicBezTo>
                  <a:pt x="231" y="447"/>
                  <a:pt x="227" y="455"/>
                  <a:pt x="225" y="460"/>
                </a:cubicBezTo>
                <a:cubicBezTo>
                  <a:pt x="222" y="464"/>
                  <a:pt x="222" y="464"/>
                  <a:pt x="220" y="470"/>
                </a:cubicBezTo>
                <a:cubicBezTo>
                  <a:pt x="219" y="469"/>
                  <a:pt x="218" y="472"/>
                  <a:pt x="218" y="472"/>
                </a:cubicBezTo>
                <a:cubicBezTo>
                  <a:pt x="219" y="468"/>
                  <a:pt x="221" y="464"/>
                  <a:pt x="224" y="458"/>
                </a:cubicBezTo>
                <a:cubicBezTo>
                  <a:pt x="227" y="453"/>
                  <a:pt x="230" y="448"/>
                  <a:pt x="234" y="441"/>
                </a:cubicBezTo>
                <a:cubicBezTo>
                  <a:pt x="224" y="456"/>
                  <a:pt x="220" y="465"/>
                  <a:pt x="213" y="479"/>
                </a:cubicBezTo>
                <a:cubicBezTo>
                  <a:pt x="212" y="479"/>
                  <a:pt x="212" y="480"/>
                  <a:pt x="210" y="482"/>
                </a:cubicBezTo>
                <a:cubicBezTo>
                  <a:pt x="209" y="485"/>
                  <a:pt x="206" y="493"/>
                  <a:pt x="202" y="501"/>
                </a:cubicBezTo>
                <a:cubicBezTo>
                  <a:pt x="199" y="509"/>
                  <a:pt x="194" y="517"/>
                  <a:pt x="193" y="521"/>
                </a:cubicBezTo>
                <a:cubicBezTo>
                  <a:pt x="189" y="531"/>
                  <a:pt x="186" y="541"/>
                  <a:pt x="182" y="548"/>
                </a:cubicBezTo>
                <a:cubicBezTo>
                  <a:pt x="183" y="546"/>
                  <a:pt x="178" y="566"/>
                  <a:pt x="176" y="567"/>
                </a:cubicBezTo>
                <a:cubicBezTo>
                  <a:pt x="176" y="567"/>
                  <a:pt x="177" y="563"/>
                  <a:pt x="177" y="563"/>
                </a:cubicBezTo>
                <a:cubicBezTo>
                  <a:pt x="176" y="567"/>
                  <a:pt x="174" y="574"/>
                  <a:pt x="172" y="577"/>
                </a:cubicBezTo>
                <a:cubicBezTo>
                  <a:pt x="171" y="582"/>
                  <a:pt x="164" y="603"/>
                  <a:pt x="163" y="611"/>
                </a:cubicBezTo>
                <a:cubicBezTo>
                  <a:pt x="162" y="615"/>
                  <a:pt x="161" y="616"/>
                  <a:pt x="161" y="615"/>
                </a:cubicBezTo>
                <a:cubicBezTo>
                  <a:pt x="160" y="621"/>
                  <a:pt x="159" y="623"/>
                  <a:pt x="157" y="633"/>
                </a:cubicBezTo>
                <a:cubicBezTo>
                  <a:pt x="156" y="636"/>
                  <a:pt x="153" y="645"/>
                  <a:pt x="152" y="655"/>
                </a:cubicBezTo>
                <a:cubicBezTo>
                  <a:pt x="150" y="664"/>
                  <a:pt x="149" y="673"/>
                  <a:pt x="147" y="677"/>
                </a:cubicBezTo>
                <a:cubicBezTo>
                  <a:pt x="150" y="659"/>
                  <a:pt x="157" y="625"/>
                  <a:pt x="162" y="602"/>
                </a:cubicBezTo>
                <a:cubicBezTo>
                  <a:pt x="161" y="606"/>
                  <a:pt x="160" y="611"/>
                  <a:pt x="159" y="615"/>
                </a:cubicBezTo>
                <a:cubicBezTo>
                  <a:pt x="157" y="619"/>
                  <a:pt x="157" y="623"/>
                  <a:pt x="157" y="626"/>
                </a:cubicBezTo>
                <a:cubicBezTo>
                  <a:pt x="156" y="625"/>
                  <a:pt x="153" y="637"/>
                  <a:pt x="152" y="638"/>
                </a:cubicBezTo>
                <a:cubicBezTo>
                  <a:pt x="154" y="632"/>
                  <a:pt x="156" y="624"/>
                  <a:pt x="157" y="616"/>
                </a:cubicBezTo>
                <a:cubicBezTo>
                  <a:pt x="159" y="608"/>
                  <a:pt x="162" y="602"/>
                  <a:pt x="163" y="599"/>
                </a:cubicBezTo>
                <a:cubicBezTo>
                  <a:pt x="162" y="599"/>
                  <a:pt x="161" y="604"/>
                  <a:pt x="160" y="605"/>
                </a:cubicBezTo>
                <a:cubicBezTo>
                  <a:pt x="162" y="600"/>
                  <a:pt x="163" y="595"/>
                  <a:pt x="165" y="590"/>
                </a:cubicBezTo>
                <a:cubicBezTo>
                  <a:pt x="166" y="585"/>
                  <a:pt x="168" y="581"/>
                  <a:pt x="169" y="575"/>
                </a:cubicBezTo>
                <a:cubicBezTo>
                  <a:pt x="169" y="577"/>
                  <a:pt x="169" y="576"/>
                  <a:pt x="170" y="574"/>
                </a:cubicBezTo>
                <a:cubicBezTo>
                  <a:pt x="174" y="561"/>
                  <a:pt x="179" y="547"/>
                  <a:pt x="183" y="540"/>
                </a:cubicBezTo>
                <a:cubicBezTo>
                  <a:pt x="185" y="535"/>
                  <a:pt x="187" y="530"/>
                  <a:pt x="189" y="525"/>
                </a:cubicBezTo>
                <a:cubicBezTo>
                  <a:pt x="191" y="521"/>
                  <a:pt x="191" y="518"/>
                  <a:pt x="193" y="514"/>
                </a:cubicBezTo>
                <a:cubicBezTo>
                  <a:pt x="195" y="510"/>
                  <a:pt x="200" y="500"/>
                  <a:pt x="199" y="504"/>
                </a:cubicBezTo>
                <a:cubicBezTo>
                  <a:pt x="202" y="498"/>
                  <a:pt x="206" y="489"/>
                  <a:pt x="207" y="484"/>
                </a:cubicBezTo>
                <a:cubicBezTo>
                  <a:pt x="208" y="484"/>
                  <a:pt x="213" y="472"/>
                  <a:pt x="214" y="473"/>
                </a:cubicBezTo>
                <a:cubicBezTo>
                  <a:pt x="216" y="468"/>
                  <a:pt x="216" y="467"/>
                  <a:pt x="220" y="460"/>
                </a:cubicBezTo>
                <a:cubicBezTo>
                  <a:pt x="221" y="459"/>
                  <a:pt x="222" y="457"/>
                  <a:pt x="225" y="452"/>
                </a:cubicBezTo>
                <a:cubicBezTo>
                  <a:pt x="228" y="447"/>
                  <a:pt x="231" y="441"/>
                  <a:pt x="234" y="436"/>
                </a:cubicBezTo>
                <a:cubicBezTo>
                  <a:pt x="235" y="433"/>
                  <a:pt x="237" y="430"/>
                  <a:pt x="239" y="426"/>
                </a:cubicBezTo>
                <a:cubicBezTo>
                  <a:pt x="241" y="423"/>
                  <a:pt x="243" y="420"/>
                  <a:pt x="246" y="416"/>
                </a:cubicBezTo>
                <a:cubicBezTo>
                  <a:pt x="246" y="416"/>
                  <a:pt x="245" y="416"/>
                  <a:pt x="246" y="414"/>
                </a:cubicBezTo>
                <a:cubicBezTo>
                  <a:pt x="253" y="404"/>
                  <a:pt x="258" y="394"/>
                  <a:pt x="264" y="389"/>
                </a:cubicBezTo>
                <a:cubicBezTo>
                  <a:pt x="266" y="384"/>
                  <a:pt x="271" y="378"/>
                  <a:pt x="274" y="373"/>
                </a:cubicBezTo>
                <a:cubicBezTo>
                  <a:pt x="279" y="367"/>
                  <a:pt x="288" y="353"/>
                  <a:pt x="290" y="354"/>
                </a:cubicBezTo>
                <a:cubicBezTo>
                  <a:pt x="291" y="352"/>
                  <a:pt x="290" y="352"/>
                  <a:pt x="293" y="349"/>
                </a:cubicBezTo>
                <a:cubicBezTo>
                  <a:pt x="293" y="349"/>
                  <a:pt x="296" y="346"/>
                  <a:pt x="297" y="344"/>
                </a:cubicBezTo>
                <a:cubicBezTo>
                  <a:pt x="299" y="340"/>
                  <a:pt x="311" y="328"/>
                  <a:pt x="314" y="324"/>
                </a:cubicBezTo>
                <a:cubicBezTo>
                  <a:pt x="319" y="318"/>
                  <a:pt x="324" y="313"/>
                  <a:pt x="329" y="307"/>
                </a:cubicBezTo>
                <a:cubicBezTo>
                  <a:pt x="334" y="302"/>
                  <a:pt x="339" y="296"/>
                  <a:pt x="345" y="291"/>
                </a:cubicBezTo>
                <a:cubicBezTo>
                  <a:pt x="345" y="291"/>
                  <a:pt x="346" y="291"/>
                  <a:pt x="348" y="289"/>
                </a:cubicBezTo>
                <a:cubicBezTo>
                  <a:pt x="347" y="289"/>
                  <a:pt x="345" y="291"/>
                  <a:pt x="348" y="287"/>
                </a:cubicBezTo>
                <a:cubicBezTo>
                  <a:pt x="353" y="282"/>
                  <a:pt x="355" y="281"/>
                  <a:pt x="359" y="278"/>
                </a:cubicBezTo>
                <a:cubicBezTo>
                  <a:pt x="358" y="278"/>
                  <a:pt x="356" y="280"/>
                  <a:pt x="359" y="277"/>
                </a:cubicBezTo>
                <a:cubicBezTo>
                  <a:pt x="362" y="274"/>
                  <a:pt x="375" y="263"/>
                  <a:pt x="375" y="262"/>
                </a:cubicBezTo>
                <a:cubicBezTo>
                  <a:pt x="390" y="249"/>
                  <a:pt x="403" y="240"/>
                  <a:pt x="414" y="230"/>
                </a:cubicBezTo>
                <a:cubicBezTo>
                  <a:pt x="417" y="229"/>
                  <a:pt x="428" y="220"/>
                  <a:pt x="435" y="216"/>
                </a:cubicBezTo>
                <a:cubicBezTo>
                  <a:pt x="439" y="213"/>
                  <a:pt x="440" y="213"/>
                  <a:pt x="445" y="210"/>
                </a:cubicBezTo>
                <a:cubicBezTo>
                  <a:pt x="448" y="208"/>
                  <a:pt x="457" y="202"/>
                  <a:pt x="463" y="198"/>
                </a:cubicBezTo>
                <a:cubicBezTo>
                  <a:pt x="470" y="194"/>
                  <a:pt x="474" y="191"/>
                  <a:pt x="479" y="189"/>
                </a:cubicBezTo>
                <a:cubicBezTo>
                  <a:pt x="483" y="186"/>
                  <a:pt x="488" y="183"/>
                  <a:pt x="495" y="179"/>
                </a:cubicBezTo>
                <a:cubicBezTo>
                  <a:pt x="495" y="179"/>
                  <a:pt x="491" y="182"/>
                  <a:pt x="492" y="182"/>
                </a:cubicBezTo>
                <a:cubicBezTo>
                  <a:pt x="496" y="179"/>
                  <a:pt x="496" y="178"/>
                  <a:pt x="500" y="176"/>
                </a:cubicBezTo>
                <a:cubicBezTo>
                  <a:pt x="504" y="175"/>
                  <a:pt x="517" y="167"/>
                  <a:pt x="514" y="170"/>
                </a:cubicBezTo>
                <a:cubicBezTo>
                  <a:pt x="522" y="166"/>
                  <a:pt x="520" y="166"/>
                  <a:pt x="527" y="162"/>
                </a:cubicBezTo>
                <a:cubicBezTo>
                  <a:pt x="530" y="161"/>
                  <a:pt x="530" y="162"/>
                  <a:pt x="534" y="159"/>
                </a:cubicBezTo>
                <a:cubicBezTo>
                  <a:pt x="535" y="159"/>
                  <a:pt x="537" y="157"/>
                  <a:pt x="542" y="155"/>
                </a:cubicBezTo>
                <a:cubicBezTo>
                  <a:pt x="543" y="155"/>
                  <a:pt x="544" y="155"/>
                  <a:pt x="543" y="155"/>
                </a:cubicBezTo>
                <a:cubicBezTo>
                  <a:pt x="552" y="151"/>
                  <a:pt x="557" y="149"/>
                  <a:pt x="562" y="147"/>
                </a:cubicBezTo>
                <a:cubicBezTo>
                  <a:pt x="568" y="145"/>
                  <a:pt x="573" y="143"/>
                  <a:pt x="582" y="139"/>
                </a:cubicBezTo>
                <a:cubicBezTo>
                  <a:pt x="581" y="139"/>
                  <a:pt x="581" y="139"/>
                  <a:pt x="586" y="137"/>
                </a:cubicBezTo>
                <a:cubicBezTo>
                  <a:pt x="585" y="138"/>
                  <a:pt x="597" y="134"/>
                  <a:pt x="603" y="132"/>
                </a:cubicBezTo>
                <a:cubicBezTo>
                  <a:pt x="603" y="132"/>
                  <a:pt x="595" y="135"/>
                  <a:pt x="596" y="134"/>
                </a:cubicBezTo>
                <a:cubicBezTo>
                  <a:pt x="602" y="132"/>
                  <a:pt x="603" y="132"/>
                  <a:pt x="605" y="131"/>
                </a:cubicBezTo>
                <a:cubicBezTo>
                  <a:pt x="607" y="130"/>
                  <a:pt x="605" y="131"/>
                  <a:pt x="610" y="130"/>
                </a:cubicBezTo>
                <a:cubicBezTo>
                  <a:pt x="609" y="129"/>
                  <a:pt x="609" y="129"/>
                  <a:pt x="614" y="127"/>
                </a:cubicBezTo>
                <a:cubicBezTo>
                  <a:pt x="613" y="128"/>
                  <a:pt x="616" y="127"/>
                  <a:pt x="616" y="128"/>
                </a:cubicBezTo>
                <a:cubicBezTo>
                  <a:pt x="637" y="120"/>
                  <a:pt x="669" y="112"/>
                  <a:pt x="700" y="106"/>
                </a:cubicBezTo>
                <a:cubicBezTo>
                  <a:pt x="707" y="105"/>
                  <a:pt x="716" y="104"/>
                  <a:pt x="725" y="103"/>
                </a:cubicBezTo>
                <a:cubicBezTo>
                  <a:pt x="734" y="102"/>
                  <a:pt x="742" y="100"/>
                  <a:pt x="748" y="99"/>
                </a:cubicBezTo>
                <a:cubicBezTo>
                  <a:pt x="757" y="99"/>
                  <a:pt x="765" y="98"/>
                  <a:pt x="772" y="97"/>
                </a:cubicBezTo>
                <a:cubicBezTo>
                  <a:pt x="780" y="97"/>
                  <a:pt x="788" y="96"/>
                  <a:pt x="797" y="96"/>
                </a:cubicBezTo>
                <a:cubicBezTo>
                  <a:pt x="801" y="96"/>
                  <a:pt x="804" y="96"/>
                  <a:pt x="808" y="96"/>
                </a:cubicBezTo>
                <a:cubicBezTo>
                  <a:pt x="806" y="96"/>
                  <a:pt x="808" y="96"/>
                  <a:pt x="810" y="96"/>
                </a:cubicBezTo>
                <a:cubicBezTo>
                  <a:pt x="812" y="96"/>
                  <a:pt x="815" y="96"/>
                  <a:pt x="818" y="96"/>
                </a:cubicBezTo>
                <a:cubicBezTo>
                  <a:pt x="819" y="96"/>
                  <a:pt x="821" y="96"/>
                  <a:pt x="824" y="96"/>
                </a:cubicBezTo>
                <a:cubicBezTo>
                  <a:pt x="827" y="97"/>
                  <a:pt x="831" y="97"/>
                  <a:pt x="835" y="96"/>
                </a:cubicBezTo>
                <a:cubicBezTo>
                  <a:pt x="840" y="96"/>
                  <a:pt x="845" y="96"/>
                  <a:pt x="851" y="97"/>
                </a:cubicBezTo>
                <a:cubicBezTo>
                  <a:pt x="855" y="97"/>
                  <a:pt x="860" y="97"/>
                  <a:pt x="865" y="98"/>
                </a:cubicBezTo>
                <a:cubicBezTo>
                  <a:pt x="871" y="98"/>
                  <a:pt x="877" y="99"/>
                  <a:pt x="883" y="99"/>
                </a:cubicBezTo>
                <a:cubicBezTo>
                  <a:pt x="889" y="100"/>
                  <a:pt x="895" y="101"/>
                  <a:pt x="900" y="101"/>
                </a:cubicBezTo>
                <a:cubicBezTo>
                  <a:pt x="906" y="102"/>
                  <a:pt x="910" y="102"/>
                  <a:pt x="913" y="102"/>
                </a:cubicBezTo>
                <a:cubicBezTo>
                  <a:pt x="907" y="101"/>
                  <a:pt x="906" y="102"/>
                  <a:pt x="901" y="101"/>
                </a:cubicBezTo>
                <a:cubicBezTo>
                  <a:pt x="906" y="101"/>
                  <a:pt x="912" y="101"/>
                  <a:pt x="919" y="103"/>
                </a:cubicBezTo>
                <a:cubicBezTo>
                  <a:pt x="926" y="104"/>
                  <a:pt x="934" y="105"/>
                  <a:pt x="943" y="107"/>
                </a:cubicBezTo>
                <a:cubicBezTo>
                  <a:pt x="943" y="106"/>
                  <a:pt x="943" y="106"/>
                  <a:pt x="942" y="106"/>
                </a:cubicBezTo>
                <a:cubicBezTo>
                  <a:pt x="948" y="106"/>
                  <a:pt x="962" y="110"/>
                  <a:pt x="966" y="111"/>
                </a:cubicBezTo>
                <a:cubicBezTo>
                  <a:pt x="971" y="112"/>
                  <a:pt x="978" y="114"/>
                  <a:pt x="986" y="116"/>
                </a:cubicBezTo>
                <a:cubicBezTo>
                  <a:pt x="990" y="117"/>
                  <a:pt x="995" y="119"/>
                  <a:pt x="999" y="120"/>
                </a:cubicBezTo>
                <a:cubicBezTo>
                  <a:pt x="1003" y="121"/>
                  <a:pt x="1006" y="122"/>
                  <a:pt x="1010" y="123"/>
                </a:cubicBezTo>
                <a:cubicBezTo>
                  <a:pt x="1011" y="125"/>
                  <a:pt x="1014" y="125"/>
                  <a:pt x="1014" y="125"/>
                </a:cubicBezTo>
                <a:cubicBezTo>
                  <a:pt x="1016" y="126"/>
                  <a:pt x="1015" y="126"/>
                  <a:pt x="1017" y="127"/>
                </a:cubicBezTo>
                <a:cubicBezTo>
                  <a:pt x="1019" y="127"/>
                  <a:pt x="1024" y="129"/>
                  <a:pt x="1029" y="131"/>
                </a:cubicBezTo>
                <a:cubicBezTo>
                  <a:pt x="1035" y="133"/>
                  <a:pt x="1040" y="135"/>
                  <a:pt x="1042" y="135"/>
                </a:cubicBezTo>
                <a:cubicBezTo>
                  <a:pt x="1046" y="137"/>
                  <a:pt x="1051" y="139"/>
                  <a:pt x="1055" y="141"/>
                </a:cubicBezTo>
                <a:cubicBezTo>
                  <a:pt x="1058" y="142"/>
                  <a:pt x="1060" y="143"/>
                  <a:pt x="1062" y="144"/>
                </a:cubicBezTo>
                <a:cubicBezTo>
                  <a:pt x="1064" y="145"/>
                  <a:pt x="1067" y="146"/>
                  <a:pt x="1068" y="147"/>
                </a:cubicBezTo>
                <a:cubicBezTo>
                  <a:pt x="1071" y="147"/>
                  <a:pt x="1084" y="153"/>
                  <a:pt x="1090" y="156"/>
                </a:cubicBezTo>
                <a:cubicBezTo>
                  <a:pt x="1090" y="155"/>
                  <a:pt x="1088" y="154"/>
                  <a:pt x="1088" y="154"/>
                </a:cubicBezTo>
                <a:cubicBezTo>
                  <a:pt x="1093" y="156"/>
                  <a:pt x="1091" y="155"/>
                  <a:pt x="1094" y="156"/>
                </a:cubicBezTo>
                <a:cubicBezTo>
                  <a:pt x="1102" y="160"/>
                  <a:pt x="1102" y="161"/>
                  <a:pt x="1108" y="163"/>
                </a:cubicBezTo>
                <a:cubicBezTo>
                  <a:pt x="1106" y="163"/>
                  <a:pt x="1106" y="164"/>
                  <a:pt x="1108" y="164"/>
                </a:cubicBezTo>
                <a:cubicBezTo>
                  <a:pt x="1108" y="163"/>
                  <a:pt x="1111" y="165"/>
                  <a:pt x="1115" y="167"/>
                </a:cubicBezTo>
                <a:cubicBezTo>
                  <a:pt x="1120" y="169"/>
                  <a:pt x="1125" y="171"/>
                  <a:pt x="1129" y="174"/>
                </a:cubicBezTo>
                <a:cubicBezTo>
                  <a:pt x="1128" y="172"/>
                  <a:pt x="1133" y="177"/>
                  <a:pt x="1135" y="177"/>
                </a:cubicBezTo>
                <a:cubicBezTo>
                  <a:pt x="1135" y="177"/>
                  <a:pt x="1132" y="175"/>
                  <a:pt x="1130" y="173"/>
                </a:cubicBezTo>
                <a:cubicBezTo>
                  <a:pt x="1129" y="173"/>
                  <a:pt x="1128" y="173"/>
                  <a:pt x="1127" y="172"/>
                </a:cubicBezTo>
                <a:cubicBezTo>
                  <a:pt x="1122" y="169"/>
                  <a:pt x="1119" y="167"/>
                  <a:pt x="1113" y="163"/>
                </a:cubicBezTo>
                <a:cubicBezTo>
                  <a:pt x="1117" y="165"/>
                  <a:pt x="1121" y="168"/>
                  <a:pt x="1122" y="167"/>
                </a:cubicBezTo>
                <a:cubicBezTo>
                  <a:pt x="1109" y="161"/>
                  <a:pt x="1106" y="159"/>
                  <a:pt x="1094" y="153"/>
                </a:cubicBezTo>
                <a:cubicBezTo>
                  <a:pt x="1094" y="153"/>
                  <a:pt x="1090" y="151"/>
                  <a:pt x="1089" y="150"/>
                </a:cubicBezTo>
                <a:cubicBezTo>
                  <a:pt x="1084" y="148"/>
                  <a:pt x="1082" y="148"/>
                  <a:pt x="1078" y="146"/>
                </a:cubicBezTo>
                <a:cubicBezTo>
                  <a:pt x="1075" y="144"/>
                  <a:pt x="1070" y="142"/>
                  <a:pt x="1065" y="139"/>
                </a:cubicBezTo>
                <a:cubicBezTo>
                  <a:pt x="1059" y="137"/>
                  <a:pt x="1053" y="134"/>
                  <a:pt x="1049" y="132"/>
                </a:cubicBezTo>
                <a:cubicBezTo>
                  <a:pt x="1043" y="130"/>
                  <a:pt x="1035" y="128"/>
                  <a:pt x="1032" y="126"/>
                </a:cubicBezTo>
                <a:cubicBezTo>
                  <a:pt x="1028" y="124"/>
                  <a:pt x="1029" y="125"/>
                  <a:pt x="1025" y="124"/>
                </a:cubicBezTo>
                <a:cubicBezTo>
                  <a:pt x="1022" y="123"/>
                  <a:pt x="1025" y="123"/>
                  <a:pt x="1022" y="122"/>
                </a:cubicBezTo>
                <a:cubicBezTo>
                  <a:pt x="1021" y="122"/>
                  <a:pt x="1017" y="121"/>
                  <a:pt x="1015" y="120"/>
                </a:cubicBezTo>
                <a:cubicBezTo>
                  <a:pt x="1012" y="119"/>
                  <a:pt x="1004" y="116"/>
                  <a:pt x="1002" y="115"/>
                </a:cubicBezTo>
                <a:cubicBezTo>
                  <a:pt x="1006" y="116"/>
                  <a:pt x="1018" y="119"/>
                  <a:pt x="1012" y="117"/>
                </a:cubicBezTo>
                <a:cubicBezTo>
                  <a:pt x="1004" y="116"/>
                  <a:pt x="980" y="109"/>
                  <a:pt x="976" y="106"/>
                </a:cubicBezTo>
                <a:cubicBezTo>
                  <a:pt x="970" y="104"/>
                  <a:pt x="979" y="107"/>
                  <a:pt x="974" y="106"/>
                </a:cubicBezTo>
                <a:cubicBezTo>
                  <a:pt x="970" y="104"/>
                  <a:pt x="966" y="103"/>
                  <a:pt x="966" y="102"/>
                </a:cubicBezTo>
                <a:cubicBezTo>
                  <a:pt x="968" y="103"/>
                  <a:pt x="970" y="103"/>
                  <a:pt x="972" y="104"/>
                </a:cubicBezTo>
                <a:cubicBezTo>
                  <a:pt x="973" y="103"/>
                  <a:pt x="970" y="102"/>
                  <a:pt x="967" y="101"/>
                </a:cubicBezTo>
                <a:cubicBezTo>
                  <a:pt x="963" y="100"/>
                  <a:pt x="958" y="99"/>
                  <a:pt x="953" y="98"/>
                </a:cubicBezTo>
                <a:cubicBezTo>
                  <a:pt x="956" y="97"/>
                  <a:pt x="960" y="98"/>
                  <a:pt x="966" y="100"/>
                </a:cubicBezTo>
                <a:cubicBezTo>
                  <a:pt x="972" y="101"/>
                  <a:pt x="978" y="103"/>
                  <a:pt x="986" y="105"/>
                </a:cubicBezTo>
                <a:cubicBezTo>
                  <a:pt x="988" y="105"/>
                  <a:pt x="985" y="104"/>
                  <a:pt x="982" y="103"/>
                </a:cubicBezTo>
                <a:cubicBezTo>
                  <a:pt x="987" y="104"/>
                  <a:pt x="994" y="106"/>
                  <a:pt x="1000" y="108"/>
                </a:cubicBezTo>
                <a:cubicBezTo>
                  <a:pt x="1006" y="110"/>
                  <a:pt x="1013" y="112"/>
                  <a:pt x="1017" y="113"/>
                </a:cubicBezTo>
                <a:cubicBezTo>
                  <a:pt x="1013" y="112"/>
                  <a:pt x="1009" y="110"/>
                  <a:pt x="1003" y="108"/>
                </a:cubicBezTo>
                <a:cubicBezTo>
                  <a:pt x="1017" y="113"/>
                  <a:pt x="1027" y="116"/>
                  <a:pt x="1037" y="119"/>
                </a:cubicBezTo>
                <a:cubicBezTo>
                  <a:pt x="1047" y="123"/>
                  <a:pt x="1056" y="127"/>
                  <a:pt x="1069" y="132"/>
                </a:cubicBezTo>
                <a:cubicBezTo>
                  <a:pt x="1069" y="133"/>
                  <a:pt x="1067" y="132"/>
                  <a:pt x="1067" y="132"/>
                </a:cubicBezTo>
                <a:cubicBezTo>
                  <a:pt x="1073" y="134"/>
                  <a:pt x="1074" y="135"/>
                  <a:pt x="1081" y="137"/>
                </a:cubicBezTo>
                <a:cubicBezTo>
                  <a:pt x="1081" y="138"/>
                  <a:pt x="1081" y="138"/>
                  <a:pt x="1083" y="139"/>
                </a:cubicBezTo>
                <a:cubicBezTo>
                  <a:pt x="1083" y="139"/>
                  <a:pt x="1086" y="140"/>
                  <a:pt x="1087" y="141"/>
                </a:cubicBezTo>
                <a:cubicBezTo>
                  <a:pt x="1088" y="141"/>
                  <a:pt x="1082" y="138"/>
                  <a:pt x="1082" y="138"/>
                </a:cubicBezTo>
                <a:cubicBezTo>
                  <a:pt x="1087" y="139"/>
                  <a:pt x="1092" y="142"/>
                  <a:pt x="1097" y="144"/>
                </a:cubicBezTo>
                <a:cubicBezTo>
                  <a:pt x="1103" y="147"/>
                  <a:pt x="1108" y="150"/>
                  <a:pt x="1114" y="152"/>
                </a:cubicBezTo>
                <a:cubicBezTo>
                  <a:pt x="1116" y="154"/>
                  <a:pt x="1123" y="158"/>
                  <a:pt x="1127" y="160"/>
                </a:cubicBezTo>
                <a:cubicBezTo>
                  <a:pt x="1129" y="160"/>
                  <a:pt x="1125" y="158"/>
                  <a:pt x="1131" y="161"/>
                </a:cubicBezTo>
                <a:cubicBezTo>
                  <a:pt x="1134" y="163"/>
                  <a:pt x="1140" y="168"/>
                  <a:pt x="1131" y="163"/>
                </a:cubicBezTo>
                <a:cubicBezTo>
                  <a:pt x="1133" y="165"/>
                  <a:pt x="1132" y="164"/>
                  <a:pt x="1134" y="165"/>
                </a:cubicBezTo>
                <a:cubicBezTo>
                  <a:pt x="1133" y="164"/>
                  <a:pt x="1142" y="169"/>
                  <a:pt x="1149" y="173"/>
                </a:cubicBezTo>
                <a:cubicBezTo>
                  <a:pt x="1148" y="172"/>
                  <a:pt x="1158" y="177"/>
                  <a:pt x="1159" y="179"/>
                </a:cubicBezTo>
                <a:cubicBezTo>
                  <a:pt x="1160" y="179"/>
                  <a:pt x="1162" y="180"/>
                  <a:pt x="1167" y="183"/>
                </a:cubicBezTo>
                <a:cubicBezTo>
                  <a:pt x="1172" y="188"/>
                  <a:pt x="1163" y="182"/>
                  <a:pt x="1162" y="182"/>
                </a:cubicBezTo>
                <a:cubicBezTo>
                  <a:pt x="1166" y="184"/>
                  <a:pt x="1173" y="189"/>
                  <a:pt x="1174" y="190"/>
                </a:cubicBezTo>
                <a:cubicBezTo>
                  <a:pt x="1166" y="184"/>
                  <a:pt x="1181" y="194"/>
                  <a:pt x="1175" y="188"/>
                </a:cubicBezTo>
                <a:cubicBezTo>
                  <a:pt x="1172" y="187"/>
                  <a:pt x="1173" y="188"/>
                  <a:pt x="1169" y="186"/>
                </a:cubicBezTo>
                <a:cubicBezTo>
                  <a:pt x="1169" y="184"/>
                  <a:pt x="1171" y="186"/>
                  <a:pt x="1175" y="188"/>
                </a:cubicBezTo>
                <a:cubicBezTo>
                  <a:pt x="1179" y="191"/>
                  <a:pt x="1179" y="192"/>
                  <a:pt x="1180" y="193"/>
                </a:cubicBezTo>
                <a:cubicBezTo>
                  <a:pt x="1183" y="195"/>
                  <a:pt x="1189" y="200"/>
                  <a:pt x="1193" y="202"/>
                </a:cubicBezTo>
                <a:cubicBezTo>
                  <a:pt x="1187" y="198"/>
                  <a:pt x="1177" y="191"/>
                  <a:pt x="1181" y="192"/>
                </a:cubicBezTo>
                <a:cubicBezTo>
                  <a:pt x="1187" y="196"/>
                  <a:pt x="1183" y="194"/>
                  <a:pt x="1185" y="196"/>
                </a:cubicBezTo>
                <a:cubicBezTo>
                  <a:pt x="1188" y="197"/>
                  <a:pt x="1197" y="204"/>
                  <a:pt x="1194" y="203"/>
                </a:cubicBezTo>
                <a:cubicBezTo>
                  <a:pt x="1200" y="207"/>
                  <a:pt x="1199" y="206"/>
                  <a:pt x="1197" y="203"/>
                </a:cubicBezTo>
                <a:cubicBezTo>
                  <a:pt x="1203" y="208"/>
                  <a:pt x="1202" y="208"/>
                  <a:pt x="1199" y="206"/>
                </a:cubicBezTo>
                <a:cubicBezTo>
                  <a:pt x="1203" y="209"/>
                  <a:pt x="1202" y="209"/>
                  <a:pt x="1204" y="211"/>
                </a:cubicBezTo>
                <a:cubicBezTo>
                  <a:pt x="1207" y="212"/>
                  <a:pt x="1202" y="208"/>
                  <a:pt x="1205" y="209"/>
                </a:cubicBezTo>
                <a:cubicBezTo>
                  <a:pt x="1207" y="211"/>
                  <a:pt x="1207" y="211"/>
                  <a:pt x="1208" y="212"/>
                </a:cubicBezTo>
                <a:cubicBezTo>
                  <a:pt x="1213" y="216"/>
                  <a:pt x="1215" y="217"/>
                  <a:pt x="1221" y="222"/>
                </a:cubicBezTo>
                <a:cubicBezTo>
                  <a:pt x="1223" y="225"/>
                  <a:pt x="1229" y="228"/>
                  <a:pt x="1233" y="233"/>
                </a:cubicBezTo>
                <a:cubicBezTo>
                  <a:pt x="1233" y="232"/>
                  <a:pt x="1231" y="230"/>
                  <a:pt x="1235" y="233"/>
                </a:cubicBezTo>
                <a:cubicBezTo>
                  <a:pt x="1237" y="235"/>
                  <a:pt x="1236" y="235"/>
                  <a:pt x="1238" y="237"/>
                </a:cubicBezTo>
                <a:cubicBezTo>
                  <a:pt x="1238" y="236"/>
                  <a:pt x="1238" y="236"/>
                  <a:pt x="1241" y="238"/>
                </a:cubicBezTo>
                <a:cubicBezTo>
                  <a:pt x="1241" y="238"/>
                  <a:pt x="1241" y="239"/>
                  <a:pt x="1242" y="239"/>
                </a:cubicBezTo>
                <a:cubicBezTo>
                  <a:pt x="1242" y="240"/>
                  <a:pt x="1239" y="237"/>
                  <a:pt x="1239" y="238"/>
                </a:cubicBezTo>
                <a:cubicBezTo>
                  <a:pt x="1247" y="244"/>
                  <a:pt x="1251" y="248"/>
                  <a:pt x="1255" y="252"/>
                </a:cubicBezTo>
                <a:cubicBezTo>
                  <a:pt x="1259" y="255"/>
                  <a:pt x="1262" y="258"/>
                  <a:pt x="1266" y="264"/>
                </a:cubicBezTo>
                <a:cubicBezTo>
                  <a:pt x="1268" y="264"/>
                  <a:pt x="1275" y="271"/>
                  <a:pt x="1278" y="275"/>
                </a:cubicBezTo>
                <a:cubicBezTo>
                  <a:pt x="1277" y="273"/>
                  <a:pt x="1280" y="276"/>
                  <a:pt x="1280" y="276"/>
                </a:cubicBezTo>
                <a:cubicBezTo>
                  <a:pt x="1275" y="271"/>
                  <a:pt x="1278" y="273"/>
                  <a:pt x="1278" y="272"/>
                </a:cubicBezTo>
                <a:cubicBezTo>
                  <a:pt x="1274" y="268"/>
                  <a:pt x="1272" y="267"/>
                  <a:pt x="1268" y="262"/>
                </a:cubicBezTo>
                <a:cubicBezTo>
                  <a:pt x="1268" y="263"/>
                  <a:pt x="1264" y="258"/>
                  <a:pt x="1262" y="257"/>
                </a:cubicBezTo>
                <a:cubicBezTo>
                  <a:pt x="1261" y="256"/>
                  <a:pt x="1259" y="254"/>
                  <a:pt x="1258" y="252"/>
                </a:cubicBezTo>
                <a:cubicBezTo>
                  <a:pt x="1257" y="252"/>
                  <a:pt x="1249" y="245"/>
                  <a:pt x="1248" y="244"/>
                </a:cubicBezTo>
                <a:cubicBezTo>
                  <a:pt x="1249" y="244"/>
                  <a:pt x="1257" y="252"/>
                  <a:pt x="1255" y="249"/>
                </a:cubicBezTo>
                <a:cubicBezTo>
                  <a:pt x="1250" y="245"/>
                  <a:pt x="1250" y="244"/>
                  <a:pt x="1254" y="247"/>
                </a:cubicBezTo>
                <a:cubicBezTo>
                  <a:pt x="1247" y="241"/>
                  <a:pt x="1243" y="237"/>
                  <a:pt x="1240" y="234"/>
                </a:cubicBezTo>
                <a:cubicBezTo>
                  <a:pt x="1236" y="231"/>
                  <a:pt x="1233" y="229"/>
                  <a:pt x="1226" y="224"/>
                </a:cubicBezTo>
                <a:cubicBezTo>
                  <a:pt x="1226" y="222"/>
                  <a:pt x="1230" y="225"/>
                  <a:pt x="1228" y="223"/>
                </a:cubicBezTo>
                <a:cubicBezTo>
                  <a:pt x="1225" y="223"/>
                  <a:pt x="1218" y="214"/>
                  <a:pt x="1211" y="210"/>
                </a:cubicBezTo>
                <a:cubicBezTo>
                  <a:pt x="1213" y="211"/>
                  <a:pt x="1216" y="213"/>
                  <a:pt x="1217" y="213"/>
                </a:cubicBezTo>
                <a:cubicBezTo>
                  <a:pt x="1215" y="211"/>
                  <a:pt x="1213" y="211"/>
                  <a:pt x="1212" y="209"/>
                </a:cubicBezTo>
                <a:cubicBezTo>
                  <a:pt x="1214" y="210"/>
                  <a:pt x="1212" y="209"/>
                  <a:pt x="1210" y="208"/>
                </a:cubicBezTo>
                <a:cubicBezTo>
                  <a:pt x="1208" y="207"/>
                  <a:pt x="1209" y="208"/>
                  <a:pt x="1208" y="207"/>
                </a:cubicBezTo>
                <a:cubicBezTo>
                  <a:pt x="1202" y="203"/>
                  <a:pt x="1195" y="197"/>
                  <a:pt x="1189" y="192"/>
                </a:cubicBezTo>
                <a:cubicBezTo>
                  <a:pt x="1182" y="188"/>
                  <a:pt x="1177" y="184"/>
                  <a:pt x="1175" y="181"/>
                </a:cubicBezTo>
                <a:cubicBezTo>
                  <a:pt x="1180" y="186"/>
                  <a:pt x="1186" y="188"/>
                  <a:pt x="1192" y="193"/>
                </a:cubicBezTo>
                <a:cubicBezTo>
                  <a:pt x="1192" y="192"/>
                  <a:pt x="1195" y="194"/>
                  <a:pt x="1194" y="193"/>
                </a:cubicBezTo>
                <a:cubicBezTo>
                  <a:pt x="1186" y="187"/>
                  <a:pt x="1180" y="184"/>
                  <a:pt x="1171" y="177"/>
                </a:cubicBezTo>
                <a:cubicBezTo>
                  <a:pt x="1172" y="178"/>
                  <a:pt x="1172" y="177"/>
                  <a:pt x="1170" y="175"/>
                </a:cubicBezTo>
                <a:cubicBezTo>
                  <a:pt x="1169" y="176"/>
                  <a:pt x="1169" y="176"/>
                  <a:pt x="1167" y="174"/>
                </a:cubicBezTo>
                <a:cubicBezTo>
                  <a:pt x="1168" y="175"/>
                  <a:pt x="1168" y="175"/>
                  <a:pt x="1165" y="173"/>
                </a:cubicBezTo>
                <a:cubicBezTo>
                  <a:pt x="1166" y="173"/>
                  <a:pt x="1159" y="169"/>
                  <a:pt x="1159" y="169"/>
                </a:cubicBezTo>
                <a:cubicBezTo>
                  <a:pt x="1167" y="173"/>
                  <a:pt x="1160" y="168"/>
                  <a:pt x="1166" y="171"/>
                </a:cubicBezTo>
                <a:cubicBezTo>
                  <a:pt x="1172" y="175"/>
                  <a:pt x="1169" y="175"/>
                  <a:pt x="1172" y="176"/>
                </a:cubicBezTo>
                <a:cubicBezTo>
                  <a:pt x="1170" y="175"/>
                  <a:pt x="1173" y="176"/>
                  <a:pt x="1170" y="174"/>
                </a:cubicBezTo>
                <a:cubicBezTo>
                  <a:pt x="1172" y="175"/>
                  <a:pt x="1177" y="178"/>
                  <a:pt x="1179" y="180"/>
                </a:cubicBezTo>
                <a:cubicBezTo>
                  <a:pt x="1176" y="178"/>
                  <a:pt x="1179" y="180"/>
                  <a:pt x="1182" y="183"/>
                </a:cubicBezTo>
                <a:cubicBezTo>
                  <a:pt x="1179" y="180"/>
                  <a:pt x="1181" y="181"/>
                  <a:pt x="1182" y="181"/>
                </a:cubicBezTo>
                <a:cubicBezTo>
                  <a:pt x="1185" y="183"/>
                  <a:pt x="1188" y="185"/>
                  <a:pt x="1191" y="187"/>
                </a:cubicBezTo>
                <a:cubicBezTo>
                  <a:pt x="1194" y="189"/>
                  <a:pt x="1196" y="191"/>
                  <a:pt x="1196" y="192"/>
                </a:cubicBezTo>
                <a:cubicBezTo>
                  <a:pt x="1195" y="190"/>
                  <a:pt x="1194" y="190"/>
                  <a:pt x="1194" y="191"/>
                </a:cubicBezTo>
                <a:cubicBezTo>
                  <a:pt x="1198" y="194"/>
                  <a:pt x="1195" y="190"/>
                  <a:pt x="1198" y="193"/>
                </a:cubicBezTo>
                <a:cubicBezTo>
                  <a:pt x="1200" y="194"/>
                  <a:pt x="1203" y="196"/>
                  <a:pt x="1203" y="196"/>
                </a:cubicBezTo>
                <a:cubicBezTo>
                  <a:pt x="1200" y="194"/>
                  <a:pt x="1197" y="193"/>
                  <a:pt x="1197" y="191"/>
                </a:cubicBezTo>
                <a:cubicBezTo>
                  <a:pt x="1201" y="195"/>
                  <a:pt x="1202" y="194"/>
                  <a:pt x="1206" y="198"/>
                </a:cubicBezTo>
                <a:cubicBezTo>
                  <a:pt x="1205" y="198"/>
                  <a:pt x="1209" y="200"/>
                  <a:pt x="1208" y="201"/>
                </a:cubicBezTo>
                <a:cubicBezTo>
                  <a:pt x="1204" y="198"/>
                  <a:pt x="1207" y="201"/>
                  <a:pt x="1207" y="201"/>
                </a:cubicBezTo>
                <a:cubicBezTo>
                  <a:pt x="1207" y="200"/>
                  <a:pt x="1216" y="207"/>
                  <a:pt x="1211" y="203"/>
                </a:cubicBezTo>
                <a:cubicBezTo>
                  <a:pt x="1211" y="203"/>
                  <a:pt x="1208" y="202"/>
                  <a:pt x="1208" y="201"/>
                </a:cubicBezTo>
                <a:cubicBezTo>
                  <a:pt x="1210" y="203"/>
                  <a:pt x="1209" y="201"/>
                  <a:pt x="1211" y="202"/>
                </a:cubicBezTo>
                <a:cubicBezTo>
                  <a:pt x="1213" y="204"/>
                  <a:pt x="1216" y="206"/>
                  <a:pt x="1217" y="208"/>
                </a:cubicBezTo>
                <a:cubicBezTo>
                  <a:pt x="1217" y="208"/>
                  <a:pt x="1214" y="205"/>
                  <a:pt x="1213" y="205"/>
                </a:cubicBezTo>
                <a:cubicBezTo>
                  <a:pt x="1217" y="208"/>
                  <a:pt x="1225" y="213"/>
                  <a:pt x="1226" y="216"/>
                </a:cubicBezTo>
                <a:cubicBezTo>
                  <a:pt x="1224" y="214"/>
                  <a:pt x="1220" y="210"/>
                  <a:pt x="1220" y="211"/>
                </a:cubicBezTo>
                <a:cubicBezTo>
                  <a:pt x="1224" y="215"/>
                  <a:pt x="1228" y="218"/>
                  <a:pt x="1233" y="222"/>
                </a:cubicBezTo>
                <a:cubicBezTo>
                  <a:pt x="1233" y="222"/>
                  <a:pt x="1234" y="222"/>
                  <a:pt x="1236" y="224"/>
                </a:cubicBezTo>
                <a:cubicBezTo>
                  <a:pt x="1236" y="224"/>
                  <a:pt x="1241" y="229"/>
                  <a:pt x="1244" y="230"/>
                </a:cubicBezTo>
                <a:cubicBezTo>
                  <a:pt x="1246" y="233"/>
                  <a:pt x="1242" y="230"/>
                  <a:pt x="1245" y="232"/>
                </a:cubicBezTo>
                <a:cubicBezTo>
                  <a:pt x="1245" y="232"/>
                  <a:pt x="1247" y="234"/>
                  <a:pt x="1248" y="235"/>
                </a:cubicBezTo>
                <a:cubicBezTo>
                  <a:pt x="1249" y="236"/>
                  <a:pt x="1250" y="237"/>
                  <a:pt x="1251" y="237"/>
                </a:cubicBezTo>
                <a:cubicBezTo>
                  <a:pt x="1251" y="238"/>
                  <a:pt x="1252" y="238"/>
                  <a:pt x="1252" y="238"/>
                </a:cubicBezTo>
                <a:cubicBezTo>
                  <a:pt x="1250" y="237"/>
                  <a:pt x="1249" y="236"/>
                  <a:pt x="1250" y="236"/>
                </a:cubicBezTo>
                <a:cubicBezTo>
                  <a:pt x="1252" y="237"/>
                  <a:pt x="1253" y="239"/>
                  <a:pt x="1257" y="242"/>
                </a:cubicBezTo>
                <a:cubicBezTo>
                  <a:pt x="1258" y="242"/>
                  <a:pt x="1252" y="237"/>
                  <a:pt x="1251" y="236"/>
                </a:cubicBezTo>
                <a:cubicBezTo>
                  <a:pt x="1258" y="242"/>
                  <a:pt x="1252" y="236"/>
                  <a:pt x="1252" y="236"/>
                </a:cubicBezTo>
                <a:cubicBezTo>
                  <a:pt x="1255" y="238"/>
                  <a:pt x="1259" y="243"/>
                  <a:pt x="1259" y="244"/>
                </a:cubicBezTo>
                <a:cubicBezTo>
                  <a:pt x="1258" y="242"/>
                  <a:pt x="1263" y="245"/>
                  <a:pt x="1258" y="241"/>
                </a:cubicBezTo>
                <a:cubicBezTo>
                  <a:pt x="1257" y="240"/>
                  <a:pt x="1254" y="236"/>
                  <a:pt x="1250" y="234"/>
                </a:cubicBezTo>
                <a:cubicBezTo>
                  <a:pt x="1250" y="233"/>
                  <a:pt x="1250" y="233"/>
                  <a:pt x="1248" y="231"/>
                </a:cubicBezTo>
                <a:cubicBezTo>
                  <a:pt x="1245" y="228"/>
                  <a:pt x="1250" y="233"/>
                  <a:pt x="1245" y="230"/>
                </a:cubicBezTo>
                <a:cubicBezTo>
                  <a:pt x="1240" y="225"/>
                  <a:pt x="1239" y="224"/>
                  <a:pt x="1241" y="225"/>
                </a:cubicBezTo>
                <a:cubicBezTo>
                  <a:pt x="1242" y="225"/>
                  <a:pt x="1243" y="226"/>
                  <a:pt x="1245" y="227"/>
                </a:cubicBezTo>
                <a:cubicBezTo>
                  <a:pt x="1246" y="228"/>
                  <a:pt x="1248" y="230"/>
                  <a:pt x="1250" y="232"/>
                </a:cubicBezTo>
                <a:cubicBezTo>
                  <a:pt x="1247" y="229"/>
                  <a:pt x="1248" y="229"/>
                  <a:pt x="1243" y="225"/>
                </a:cubicBezTo>
                <a:cubicBezTo>
                  <a:pt x="1247" y="228"/>
                  <a:pt x="1241" y="223"/>
                  <a:pt x="1239" y="221"/>
                </a:cubicBezTo>
                <a:cubicBezTo>
                  <a:pt x="1241" y="222"/>
                  <a:pt x="1244" y="225"/>
                  <a:pt x="1247" y="227"/>
                </a:cubicBezTo>
                <a:cubicBezTo>
                  <a:pt x="1250" y="230"/>
                  <a:pt x="1252" y="232"/>
                  <a:pt x="1253" y="232"/>
                </a:cubicBezTo>
                <a:cubicBezTo>
                  <a:pt x="1245" y="225"/>
                  <a:pt x="1238" y="220"/>
                  <a:pt x="1234" y="216"/>
                </a:cubicBezTo>
                <a:cubicBezTo>
                  <a:pt x="1237" y="218"/>
                  <a:pt x="1241" y="221"/>
                  <a:pt x="1245" y="224"/>
                </a:cubicBezTo>
                <a:cubicBezTo>
                  <a:pt x="1249" y="228"/>
                  <a:pt x="1254" y="232"/>
                  <a:pt x="1258" y="235"/>
                </a:cubicBezTo>
                <a:cubicBezTo>
                  <a:pt x="1258" y="236"/>
                  <a:pt x="1258" y="236"/>
                  <a:pt x="1260" y="238"/>
                </a:cubicBezTo>
                <a:cubicBezTo>
                  <a:pt x="1263" y="241"/>
                  <a:pt x="1270" y="246"/>
                  <a:pt x="1273" y="249"/>
                </a:cubicBezTo>
                <a:cubicBezTo>
                  <a:pt x="1273" y="250"/>
                  <a:pt x="1280" y="257"/>
                  <a:pt x="1282" y="258"/>
                </a:cubicBezTo>
                <a:cubicBezTo>
                  <a:pt x="1281" y="257"/>
                  <a:pt x="1282" y="257"/>
                  <a:pt x="1278" y="254"/>
                </a:cubicBezTo>
                <a:cubicBezTo>
                  <a:pt x="1281" y="256"/>
                  <a:pt x="1278" y="254"/>
                  <a:pt x="1277" y="253"/>
                </a:cubicBezTo>
                <a:cubicBezTo>
                  <a:pt x="1276" y="252"/>
                  <a:pt x="1275" y="251"/>
                  <a:pt x="1274" y="250"/>
                </a:cubicBezTo>
                <a:cubicBezTo>
                  <a:pt x="1272" y="247"/>
                  <a:pt x="1267" y="244"/>
                  <a:pt x="1265" y="241"/>
                </a:cubicBezTo>
                <a:cubicBezTo>
                  <a:pt x="1265" y="241"/>
                  <a:pt x="1267" y="243"/>
                  <a:pt x="1266" y="243"/>
                </a:cubicBezTo>
                <a:cubicBezTo>
                  <a:pt x="1260" y="237"/>
                  <a:pt x="1256" y="233"/>
                  <a:pt x="1253" y="230"/>
                </a:cubicBezTo>
                <a:cubicBezTo>
                  <a:pt x="1249" y="227"/>
                  <a:pt x="1246" y="224"/>
                  <a:pt x="1242" y="221"/>
                </a:cubicBezTo>
                <a:cubicBezTo>
                  <a:pt x="1239" y="218"/>
                  <a:pt x="1234" y="214"/>
                  <a:pt x="1229" y="210"/>
                </a:cubicBezTo>
                <a:cubicBezTo>
                  <a:pt x="1224" y="206"/>
                  <a:pt x="1219" y="202"/>
                  <a:pt x="1215" y="199"/>
                </a:cubicBezTo>
                <a:cubicBezTo>
                  <a:pt x="1215" y="199"/>
                  <a:pt x="1217" y="201"/>
                  <a:pt x="1215" y="200"/>
                </a:cubicBezTo>
                <a:cubicBezTo>
                  <a:pt x="1213" y="198"/>
                  <a:pt x="1209" y="195"/>
                  <a:pt x="1203" y="191"/>
                </a:cubicBezTo>
                <a:cubicBezTo>
                  <a:pt x="1203" y="190"/>
                  <a:pt x="1203" y="190"/>
                  <a:pt x="1200" y="188"/>
                </a:cubicBezTo>
                <a:cubicBezTo>
                  <a:pt x="1201" y="190"/>
                  <a:pt x="1193" y="184"/>
                  <a:pt x="1193" y="183"/>
                </a:cubicBezTo>
                <a:cubicBezTo>
                  <a:pt x="1193" y="183"/>
                  <a:pt x="1193" y="183"/>
                  <a:pt x="1192" y="183"/>
                </a:cubicBezTo>
                <a:cubicBezTo>
                  <a:pt x="1191" y="182"/>
                  <a:pt x="1192" y="183"/>
                  <a:pt x="1194" y="183"/>
                </a:cubicBezTo>
                <a:cubicBezTo>
                  <a:pt x="1195" y="184"/>
                  <a:pt x="1196" y="185"/>
                  <a:pt x="1194" y="183"/>
                </a:cubicBezTo>
                <a:cubicBezTo>
                  <a:pt x="1194" y="183"/>
                  <a:pt x="1188" y="179"/>
                  <a:pt x="1189" y="180"/>
                </a:cubicBezTo>
                <a:cubicBezTo>
                  <a:pt x="1191" y="182"/>
                  <a:pt x="1191" y="182"/>
                  <a:pt x="1192" y="183"/>
                </a:cubicBezTo>
                <a:cubicBezTo>
                  <a:pt x="1188" y="181"/>
                  <a:pt x="1184" y="178"/>
                  <a:pt x="1181" y="176"/>
                </a:cubicBezTo>
                <a:cubicBezTo>
                  <a:pt x="1183" y="178"/>
                  <a:pt x="1179" y="176"/>
                  <a:pt x="1185" y="180"/>
                </a:cubicBezTo>
                <a:cubicBezTo>
                  <a:pt x="1185" y="180"/>
                  <a:pt x="1182" y="178"/>
                  <a:pt x="1183" y="178"/>
                </a:cubicBezTo>
                <a:cubicBezTo>
                  <a:pt x="1187" y="181"/>
                  <a:pt x="1195" y="186"/>
                  <a:pt x="1194" y="186"/>
                </a:cubicBezTo>
                <a:cubicBezTo>
                  <a:pt x="1194" y="185"/>
                  <a:pt x="1209" y="197"/>
                  <a:pt x="1203" y="192"/>
                </a:cubicBezTo>
                <a:cubicBezTo>
                  <a:pt x="1206" y="194"/>
                  <a:pt x="1208" y="196"/>
                  <a:pt x="1209" y="196"/>
                </a:cubicBezTo>
                <a:cubicBezTo>
                  <a:pt x="1209" y="198"/>
                  <a:pt x="1208" y="197"/>
                  <a:pt x="1207" y="197"/>
                </a:cubicBezTo>
                <a:cubicBezTo>
                  <a:pt x="1210" y="200"/>
                  <a:pt x="1213" y="201"/>
                  <a:pt x="1215" y="203"/>
                </a:cubicBezTo>
                <a:cubicBezTo>
                  <a:pt x="1213" y="202"/>
                  <a:pt x="1214" y="203"/>
                  <a:pt x="1212" y="202"/>
                </a:cubicBezTo>
                <a:cubicBezTo>
                  <a:pt x="1209" y="200"/>
                  <a:pt x="1207" y="199"/>
                  <a:pt x="1206" y="197"/>
                </a:cubicBezTo>
                <a:cubicBezTo>
                  <a:pt x="1206" y="197"/>
                  <a:pt x="1210" y="200"/>
                  <a:pt x="1210" y="200"/>
                </a:cubicBezTo>
                <a:cubicBezTo>
                  <a:pt x="1206" y="197"/>
                  <a:pt x="1206" y="196"/>
                  <a:pt x="1201" y="192"/>
                </a:cubicBezTo>
                <a:cubicBezTo>
                  <a:pt x="1199" y="192"/>
                  <a:pt x="1194" y="189"/>
                  <a:pt x="1189" y="185"/>
                </a:cubicBezTo>
                <a:cubicBezTo>
                  <a:pt x="1184" y="182"/>
                  <a:pt x="1180" y="179"/>
                  <a:pt x="1182" y="180"/>
                </a:cubicBezTo>
                <a:cubicBezTo>
                  <a:pt x="1176" y="176"/>
                  <a:pt x="1172" y="174"/>
                  <a:pt x="1178" y="178"/>
                </a:cubicBezTo>
                <a:cubicBezTo>
                  <a:pt x="1173" y="174"/>
                  <a:pt x="1164" y="169"/>
                  <a:pt x="1166" y="171"/>
                </a:cubicBezTo>
                <a:cubicBezTo>
                  <a:pt x="1165" y="170"/>
                  <a:pt x="1161" y="167"/>
                  <a:pt x="1161" y="167"/>
                </a:cubicBezTo>
                <a:cubicBezTo>
                  <a:pt x="1162" y="167"/>
                  <a:pt x="1170" y="173"/>
                  <a:pt x="1168" y="171"/>
                </a:cubicBezTo>
                <a:cubicBezTo>
                  <a:pt x="1168" y="171"/>
                  <a:pt x="1166" y="169"/>
                  <a:pt x="1164" y="168"/>
                </a:cubicBezTo>
                <a:cubicBezTo>
                  <a:pt x="1161" y="166"/>
                  <a:pt x="1159" y="165"/>
                  <a:pt x="1159" y="165"/>
                </a:cubicBezTo>
                <a:cubicBezTo>
                  <a:pt x="1162" y="167"/>
                  <a:pt x="1160" y="164"/>
                  <a:pt x="1164" y="167"/>
                </a:cubicBezTo>
                <a:cubicBezTo>
                  <a:pt x="1161" y="166"/>
                  <a:pt x="1166" y="169"/>
                  <a:pt x="1170" y="171"/>
                </a:cubicBezTo>
                <a:cubicBezTo>
                  <a:pt x="1167" y="170"/>
                  <a:pt x="1169" y="172"/>
                  <a:pt x="1174" y="175"/>
                </a:cubicBezTo>
                <a:cubicBezTo>
                  <a:pt x="1170" y="171"/>
                  <a:pt x="1172" y="172"/>
                  <a:pt x="1176" y="175"/>
                </a:cubicBezTo>
                <a:cubicBezTo>
                  <a:pt x="1172" y="172"/>
                  <a:pt x="1168" y="170"/>
                  <a:pt x="1165" y="167"/>
                </a:cubicBezTo>
                <a:cubicBezTo>
                  <a:pt x="1161" y="165"/>
                  <a:pt x="1157" y="162"/>
                  <a:pt x="1153" y="160"/>
                </a:cubicBezTo>
                <a:cubicBezTo>
                  <a:pt x="1156" y="162"/>
                  <a:pt x="1148" y="158"/>
                  <a:pt x="1149" y="158"/>
                </a:cubicBezTo>
                <a:cubicBezTo>
                  <a:pt x="1138" y="153"/>
                  <a:pt x="1136" y="150"/>
                  <a:pt x="1125" y="145"/>
                </a:cubicBezTo>
                <a:cubicBezTo>
                  <a:pt x="1126" y="145"/>
                  <a:pt x="1126" y="145"/>
                  <a:pt x="1126" y="145"/>
                </a:cubicBezTo>
                <a:cubicBezTo>
                  <a:pt x="1127" y="145"/>
                  <a:pt x="1128" y="146"/>
                  <a:pt x="1130" y="147"/>
                </a:cubicBezTo>
                <a:cubicBezTo>
                  <a:pt x="1133" y="148"/>
                  <a:pt x="1137" y="151"/>
                  <a:pt x="1138" y="151"/>
                </a:cubicBezTo>
                <a:cubicBezTo>
                  <a:pt x="1136" y="150"/>
                  <a:pt x="1137" y="150"/>
                  <a:pt x="1138" y="150"/>
                </a:cubicBezTo>
                <a:cubicBezTo>
                  <a:pt x="1136" y="150"/>
                  <a:pt x="1135" y="149"/>
                  <a:pt x="1135" y="149"/>
                </a:cubicBezTo>
                <a:cubicBezTo>
                  <a:pt x="1135" y="149"/>
                  <a:pt x="1135" y="149"/>
                  <a:pt x="1135" y="149"/>
                </a:cubicBezTo>
                <a:cubicBezTo>
                  <a:pt x="1137" y="150"/>
                  <a:pt x="1140" y="151"/>
                  <a:pt x="1142" y="153"/>
                </a:cubicBezTo>
                <a:cubicBezTo>
                  <a:pt x="1143" y="153"/>
                  <a:pt x="1144" y="153"/>
                  <a:pt x="1144" y="154"/>
                </a:cubicBezTo>
                <a:cubicBezTo>
                  <a:pt x="1147" y="155"/>
                  <a:pt x="1150" y="157"/>
                  <a:pt x="1154" y="159"/>
                </a:cubicBezTo>
                <a:cubicBezTo>
                  <a:pt x="1148" y="155"/>
                  <a:pt x="1143" y="152"/>
                  <a:pt x="1139" y="150"/>
                </a:cubicBezTo>
                <a:cubicBezTo>
                  <a:pt x="1137" y="148"/>
                  <a:pt x="1138" y="148"/>
                  <a:pt x="1133" y="145"/>
                </a:cubicBezTo>
                <a:cubicBezTo>
                  <a:pt x="1131" y="144"/>
                  <a:pt x="1134" y="146"/>
                  <a:pt x="1129" y="144"/>
                </a:cubicBezTo>
                <a:cubicBezTo>
                  <a:pt x="1126" y="142"/>
                  <a:pt x="1130" y="143"/>
                  <a:pt x="1127" y="142"/>
                </a:cubicBezTo>
                <a:cubicBezTo>
                  <a:pt x="1122" y="139"/>
                  <a:pt x="1125" y="141"/>
                  <a:pt x="1123" y="141"/>
                </a:cubicBezTo>
                <a:cubicBezTo>
                  <a:pt x="1117" y="138"/>
                  <a:pt x="1113" y="135"/>
                  <a:pt x="1120" y="138"/>
                </a:cubicBezTo>
                <a:cubicBezTo>
                  <a:pt x="1116" y="136"/>
                  <a:pt x="1114" y="135"/>
                  <a:pt x="1113" y="134"/>
                </a:cubicBezTo>
                <a:cubicBezTo>
                  <a:pt x="1115" y="135"/>
                  <a:pt x="1114" y="134"/>
                  <a:pt x="1116" y="135"/>
                </a:cubicBezTo>
                <a:cubicBezTo>
                  <a:pt x="1123" y="139"/>
                  <a:pt x="1129" y="142"/>
                  <a:pt x="1135" y="145"/>
                </a:cubicBezTo>
                <a:cubicBezTo>
                  <a:pt x="1139" y="148"/>
                  <a:pt x="1143" y="150"/>
                  <a:pt x="1147" y="153"/>
                </a:cubicBezTo>
                <a:cubicBezTo>
                  <a:pt x="1146" y="152"/>
                  <a:pt x="1145" y="151"/>
                  <a:pt x="1147" y="152"/>
                </a:cubicBezTo>
                <a:cubicBezTo>
                  <a:pt x="1151" y="155"/>
                  <a:pt x="1154" y="156"/>
                  <a:pt x="1156" y="158"/>
                </a:cubicBezTo>
                <a:cubicBezTo>
                  <a:pt x="1155" y="157"/>
                  <a:pt x="1156" y="158"/>
                  <a:pt x="1160" y="160"/>
                </a:cubicBezTo>
                <a:cubicBezTo>
                  <a:pt x="1160" y="160"/>
                  <a:pt x="1158" y="158"/>
                  <a:pt x="1159" y="158"/>
                </a:cubicBezTo>
                <a:cubicBezTo>
                  <a:pt x="1161" y="160"/>
                  <a:pt x="1163" y="161"/>
                  <a:pt x="1165" y="162"/>
                </a:cubicBezTo>
                <a:cubicBezTo>
                  <a:pt x="1165" y="162"/>
                  <a:pt x="1165" y="162"/>
                  <a:pt x="1166" y="163"/>
                </a:cubicBezTo>
                <a:cubicBezTo>
                  <a:pt x="1168" y="163"/>
                  <a:pt x="1173" y="168"/>
                  <a:pt x="1176" y="170"/>
                </a:cubicBezTo>
                <a:cubicBezTo>
                  <a:pt x="1175" y="169"/>
                  <a:pt x="1173" y="167"/>
                  <a:pt x="1170" y="165"/>
                </a:cubicBezTo>
                <a:cubicBezTo>
                  <a:pt x="1174" y="167"/>
                  <a:pt x="1176" y="169"/>
                  <a:pt x="1178" y="171"/>
                </a:cubicBezTo>
                <a:cubicBezTo>
                  <a:pt x="1174" y="168"/>
                  <a:pt x="1179" y="173"/>
                  <a:pt x="1181" y="174"/>
                </a:cubicBezTo>
                <a:cubicBezTo>
                  <a:pt x="1176" y="171"/>
                  <a:pt x="1170" y="168"/>
                  <a:pt x="1165" y="164"/>
                </a:cubicBezTo>
                <a:cubicBezTo>
                  <a:pt x="1160" y="161"/>
                  <a:pt x="1155" y="158"/>
                  <a:pt x="1152" y="156"/>
                </a:cubicBezTo>
                <a:cubicBezTo>
                  <a:pt x="1154" y="158"/>
                  <a:pt x="1161" y="162"/>
                  <a:pt x="1163" y="164"/>
                </a:cubicBezTo>
                <a:cubicBezTo>
                  <a:pt x="1152" y="157"/>
                  <a:pt x="1149" y="155"/>
                  <a:pt x="1143" y="151"/>
                </a:cubicBezTo>
                <a:cubicBezTo>
                  <a:pt x="1144" y="152"/>
                  <a:pt x="1150" y="156"/>
                  <a:pt x="1154" y="159"/>
                </a:cubicBezTo>
                <a:cubicBezTo>
                  <a:pt x="1156" y="162"/>
                  <a:pt x="1142" y="153"/>
                  <a:pt x="1139" y="152"/>
                </a:cubicBezTo>
                <a:cubicBezTo>
                  <a:pt x="1146" y="156"/>
                  <a:pt x="1154" y="160"/>
                  <a:pt x="1160" y="163"/>
                </a:cubicBezTo>
                <a:cubicBezTo>
                  <a:pt x="1165" y="167"/>
                  <a:pt x="1170" y="170"/>
                  <a:pt x="1178" y="175"/>
                </a:cubicBezTo>
                <a:cubicBezTo>
                  <a:pt x="1175" y="172"/>
                  <a:pt x="1174" y="173"/>
                  <a:pt x="1177" y="173"/>
                </a:cubicBezTo>
                <a:cubicBezTo>
                  <a:pt x="1173" y="171"/>
                  <a:pt x="1171" y="170"/>
                  <a:pt x="1171" y="170"/>
                </a:cubicBezTo>
                <a:cubicBezTo>
                  <a:pt x="1172" y="170"/>
                  <a:pt x="1178" y="174"/>
                  <a:pt x="1179" y="174"/>
                </a:cubicBezTo>
                <a:cubicBezTo>
                  <a:pt x="1182" y="176"/>
                  <a:pt x="1183" y="177"/>
                  <a:pt x="1187" y="180"/>
                </a:cubicBezTo>
                <a:cubicBezTo>
                  <a:pt x="1187" y="179"/>
                  <a:pt x="1180" y="174"/>
                  <a:pt x="1185" y="176"/>
                </a:cubicBezTo>
                <a:cubicBezTo>
                  <a:pt x="1190" y="181"/>
                  <a:pt x="1187" y="178"/>
                  <a:pt x="1193" y="181"/>
                </a:cubicBezTo>
                <a:cubicBezTo>
                  <a:pt x="1197" y="185"/>
                  <a:pt x="1193" y="182"/>
                  <a:pt x="1198" y="186"/>
                </a:cubicBezTo>
                <a:cubicBezTo>
                  <a:pt x="1198" y="185"/>
                  <a:pt x="1205" y="190"/>
                  <a:pt x="1208" y="192"/>
                </a:cubicBezTo>
                <a:cubicBezTo>
                  <a:pt x="1207" y="192"/>
                  <a:pt x="1204" y="189"/>
                  <a:pt x="1206" y="192"/>
                </a:cubicBezTo>
                <a:cubicBezTo>
                  <a:pt x="1210" y="194"/>
                  <a:pt x="1216" y="199"/>
                  <a:pt x="1216" y="198"/>
                </a:cubicBezTo>
                <a:cubicBezTo>
                  <a:pt x="1221" y="202"/>
                  <a:pt x="1223" y="203"/>
                  <a:pt x="1230" y="209"/>
                </a:cubicBezTo>
                <a:cubicBezTo>
                  <a:pt x="1231" y="210"/>
                  <a:pt x="1229" y="208"/>
                  <a:pt x="1231" y="209"/>
                </a:cubicBezTo>
                <a:cubicBezTo>
                  <a:pt x="1234" y="212"/>
                  <a:pt x="1238" y="214"/>
                  <a:pt x="1241" y="217"/>
                </a:cubicBezTo>
                <a:cubicBezTo>
                  <a:pt x="1240" y="216"/>
                  <a:pt x="1238" y="214"/>
                  <a:pt x="1237" y="214"/>
                </a:cubicBezTo>
                <a:cubicBezTo>
                  <a:pt x="1245" y="220"/>
                  <a:pt x="1237" y="215"/>
                  <a:pt x="1242" y="219"/>
                </a:cubicBezTo>
                <a:cubicBezTo>
                  <a:pt x="1246" y="220"/>
                  <a:pt x="1264" y="237"/>
                  <a:pt x="1258" y="234"/>
                </a:cubicBezTo>
                <a:cubicBezTo>
                  <a:pt x="1256" y="232"/>
                  <a:pt x="1251" y="227"/>
                  <a:pt x="1255" y="231"/>
                </a:cubicBezTo>
                <a:cubicBezTo>
                  <a:pt x="1255" y="231"/>
                  <a:pt x="1258" y="234"/>
                  <a:pt x="1259" y="235"/>
                </a:cubicBezTo>
                <a:cubicBezTo>
                  <a:pt x="1262" y="237"/>
                  <a:pt x="1265" y="238"/>
                  <a:pt x="1269" y="243"/>
                </a:cubicBezTo>
                <a:cubicBezTo>
                  <a:pt x="1268" y="242"/>
                  <a:pt x="1264" y="240"/>
                  <a:pt x="1268" y="243"/>
                </a:cubicBezTo>
                <a:cubicBezTo>
                  <a:pt x="1269" y="243"/>
                  <a:pt x="1273" y="248"/>
                  <a:pt x="1275" y="250"/>
                </a:cubicBezTo>
                <a:cubicBezTo>
                  <a:pt x="1274" y="248"/>
                  <a:pt x="1277" y="250"/>
                  <a:pt x="1279" y="252"/>
                </a:cubicBezTo>
                <a:cubicBezTo>
                  <a:pt x="1278" y="251"/>
                  <a:pt x="1273" y="246"/>
                  <a:pt x="1276" y="248"/>
                </a:cubicBezTo>
                <a:cubicBezTo>
                  <a:pt x="1278" y="251"/>
                  <a:pt x="1279" y="252"/>
                  <a:pt x="1281" y="254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91" y="262"/>
                  <a:pt x="1297" y="269"/>
                  <a:pt x="1305" y="279"/>
                </a:cubicBezTo>
                <a:cubicBezTo>
                  <a:pt x="1306" y="280"/>
                  <a:pt x="1309" y="284"/>
                  <a:pt x="1311" y="285"/>
                </a:cubicBezTo>
                <a:cubicBezTo>
                  <a:pt x="1310" y="284"/>
                  <a:pt x="1306" y="279"/>
                  <a:pt x="1309" y="282"/>
                </a:cubicBezTo>
                <a:cubicBezTo>
                  <a:pt x="1314" y="287"/>
                  <a:pt x="1314" y="289"/>
                  <a:pt x="1319" y="293"/>
                </a:cubicBezTo>
                <a:cubicBezTo>
                  <a:pt x="1318" y="293"/>
                  <a:pt x="1319" y="294"/>
                  <a:pt x="1320" y="296"/>
                </a:cubicBezTo>
                <a:cubicBezTo>
                  <a:pt x="1321" y="296"/>
                  <a:pt x="1325" y="302"/>
                  <a:pt x="1323" y="298"/>
                </a:cubicBezTo>
                <a:cubicBezTo>
                  <a:pt x="1325" y="300"/>
                  <a:pt x="1327" y="302"/>
                  <a:pt x="1328" y="304"/>
                </a:cubicBezTo>
                <a:cubicBezTo>
                  <a:pt x="1326" y="302"/>
                  <a:pt x="1324" y="299"/>
                  <a:pt x="1322" y="296"/>
                </a:cubicBezTo>
                <a:cubicBezTo>
                  <a:pt x="1318" y="291"/>
                  <a:pt x="1313" y="286"/>
                  <a:pt x="1308" y="281"/>
                </a:cubicBezTo>
                <a:cubicBezTo>
                  <a:pt x="1299" y="270"/>
                  <a:pt x="1289" y="260"/>
                  <a:pt x="1279" y="250"/>
                </a:cubicBezTo>
                <a:cubicBezTo>
                  <a:pt x="1279" y="250"/>
                  <a:pt x="1281" y="252"/>
                  <a:pt x="1279" y="250"/>
                </a:cubicBezTo>
                <a:cubicBezTo>
                  <a:pt x="1274" y="245"/>
                  <a:pt x="1271" y="242"/>
                  <a:pt x="1266" y="238"/>
                </a:cubicBezTo>
                <a:cubicBezTo>
                  <a:pt x="1265" y="238"/>
                  <a:pt x="1270" y="241"/>
                  <a:pt x="1270" y="241"/>
                </a:cubicBezTo>
                <a:cubicBezTo>
                  <a:pt x="1265" y="238"/>
                  <a:pt x="1261" y="234"/>
                  <a:pt x="1255" y="228"/>
                </a:cubicBezTo>
                <a:cubicBezTo>
                  <a:pt x="1256" y="228"/>
                  <a:pt x="1254" y="227"/>
                  <a:pt x="1253" y="226"/>
                </a:cubicBezTo>
                <a:cubicBezTo>
                  <a:pt x="1257" y="230"/>
                  <a:pt x="1258" y="231"/>
                  <a:pt x="1263" y="234"/>
                </a:cubicBezTo>
                <a:cubicBezTo>
                  <a:pt x="1259" y="232"/>
                  <a:pt x="1255" y="226"/>
                  <a:pt x="1253" y="225"/>
                </a:cubicBezTo>
                <a:cubicBezTo>
                  <a:pt x="1251" y="224"/>
                  <a:pt x="1249" y="222"/>
                  <a:pt x="1248" y="221"/>
                </a:cubicBezTo>
                <a:cubicBezTo>
                  <a:pt x="1251" y="224"/>
                  <a:pt x="1248" y="222"/>
                  <a:pt x="1246" y="221"/>
                </a:cubicBezTo>
                <a:cubicBezTo>
                  <a:pt x="1243" y="217"/>
                  <a:pt x="1239" y="215"/>
                  <a:pt x="1238" y="213"/>
                </a:cubicBezTo>
                <a:cubicBezTo>
                  <a:pt x="1242" y="216"/>
                  <a:pt x="1247" y="221"/>
                  <a:pt x="1247" y="220"/>
                </a:cubicBezTo>
                <a:cubicBezTo>
                  <a:pt x="1239" y="213"/>
                  <a:pt x="1235" y="210"/>
                  <a:pt x="1231" y="207"/>
                </a:cubicBezTo>
                <a:cubicBezTo>
                  <a:pt x="1232" y="207"/>
                  <a:pt x="1230" y="207"/>
                  <a:pt x="1227" y="204"/>
                </a:cubicBezTo>
                <a:cubicBezTo>
                  <a:pt x="1224" y="199"/>
                  <a:pt x="1213" y="194"/>
                  <a:pt x="1209" y="191"/>
                </a:cubicBezTo>
                <a:cubicBezTo>
                  <a:pt x="1207" y="189"/>
                  <a:pt x="1204" y="186"/>
                  <a:pt x="1201" y="184"/>
                </a:cubicBezTo>
                <a:cubicBezTo>
                  <a:pt x="1201" y="184"/>
                  <a:pt x="1203" y="186"/>
                  <a:pt x="1201" y="184"/>
                </a:cubicBezTo>
                <a:cubicBezTo>
                  <a:pt x="1197" y="181"/>
                  <a:pt x="1196" y="180"/>
                  <a:pt x="1193" y="178"/>
                </a:cubicBezTo>
                <a:cubicBezTo>
                  <a:pt x="1193" y="179"/>
                  <a:pt x="1189" y="175"/>
                  <a:pt x="1182" y="172"/>
                </a:cubicBezTo>
                <a:cubicBezTo>
                  <a:pt x="1182" y="172"/>
                  <a:pt x="1184" y="173"/>
                  <a:pt x="1185" y="173"/>
                </a:cubicBezTo>
                <a:cubicBezTo>
                  <a:pt x="1180" y="170"/>
                  <a:pt x="1172" y="165"/>
                  <a:pt x="1170" y="163"/>
                </a:cubicBezTo>
                <a:cubicBezTo>
                  <a:pt x="1169" y="162"/>
                  <a:pt x="1172" y="163"/>
                  <a:pt x="1173" y="164"/>
                </a:cubicBezTo>
                <a:cubicBezTo>
                  <a:pt x="1171" y="163"/>
                  <a:pt x="1168" y="160"/>
                  <a:pt x="1168" y="160"/>
                </a:cubicBezTo>
                <a:cubicBezTo>
                  <a:pt x="1166" y="159"/>
                  <a:pt x="1161" y="156"/>
                  <a:pt x="1160" y="156"/>
                </a:cubicBezTo>
                <a:cubicBezTo>
                  <a:pt x="1162" y="158"/>
                  <a:pt x="1168" y="161"/>
                  <a:pt x="1168" y="162"/>
                </a:cubicBezTo>
                <a:cubicBezTo>
                  <a:pt x="1163" y="159"/>
                  <a:pt x="1166" y="160"/>
                  <a:pt x="1163" y="159"/>
                </a:cubicBezTo>
                <a:cubicBezTo>
                  <a:pt x="1162" y="158"/>
                  <a:pt x="1155" y="154"/>
                  <a:pt x="1161" y="157"/>
                </a:cubicBezTo>
                <a:cubicBezTo>
                  <a:pt x="1158" y="155"/>
                  <a:pt x="1153" y="152"/>
                  <a:pt x="1153" y="152"/>
                </a:cubicBezTo>
                <a:cubicBezTo>
                  <a:pt x="1156" y="153"/>
                  <a:pt x="1158" y="154"/>
                  <a:pt x="1163" y="157"/>
                </a:cubicBezTo>
                <a:cubicBezTo>
                  <a:pt x="1160" y="154"/>
                  <a:pt x="1163" y="156"/>
                  <a:pt x="1167" y="158"/>
                </a:cubicBezTo>
                <a:cubicBezTo>
                  <a:pt x="1163" y="155"/>
                  <a:pt x="1160" y="154"/>
                  <a:pt x="1157" y="153"/>
                </a:cubicBezTo>
                <a:cubicBezTo>
                  <a:pt x="1160" y="155"/>
                  <a:pt x="1160" y="155"/>
                  <a:pt x="1159" y="154"/>
                </a:cubicBezTo>
                <a:cubicBezTo>
                  <a:pt x="1156" y="152"/>
                  <a:pt x="1154" y="152"/>
                  <a:pt x="1151" y="150"/>
                </a:cubicBezTo>
                <a:cubicBezTo>
                  <a:pt x="1151" y="150"/>
                  <a:pt x="1152" y="151"/>
                  <a:pt x="1150" y="150"/>
                </a:cubicBezTo>
                <a:cubicBezTo>
                  <a:pt x="1148" y="149"/>
                  <a:pt x="1147" y="148"/>
                  <a:pt x="1146" y="147"/>
                </a:cubicBezTo>
                <a:cubicBezTo>
                  <a:pt x="1150" y="148"/>
                  <a:pt x="1157" y="152"/>
                  <a:pt x="1166" y="157"/>
                </a:cubicBezTo>
                <a:cubicBezTo>
                  <a:pt x="1166" y="157"/>
                  <a:pt x="1164" y="155"/>
                  <a:pt x="1167" y="157"/>
                </a:cubicBezTo>
                <a:cubicBezTo>
                  <a:pt x="1167" y="157"/>
                  <a:pt x="1170" y="158"/>
                  <a:pt x="1170" y="159"/>
                </a:cubicBezTo>
                <a:cubicBezTo>
                  <a:pt x="1171" y="160"/>
                  <a:pt x="1166" y="158"/>
                  <a:pt x="1171" y="161"/>
                </a:cubicBezTo>
                <a:cubicBezTo>
                  <a:pt x="1173" y="160"/>
                  <a:pt x="1192" y="173"/>
                  <a:pt x="1197" y="177"/>
                </a:cubicBezTo>
                <a:cubicBezTo>
                  <a:pt x="1202" y="180"/>
                  <a:pt x="1194" y="174"/>
                  <a:pt x="1199" y="177"/>
                </a:cubicBezTo>
                <a:cubicBezTo>
                  <a:pt x="1204" y="182"/>
                  <a:pt x="1211" y="187"/>
                  <a:pt x="1215" y="190"/>
                </a:cubicBezTo>
                <a:cubicBezTo>
                  <a:pt x="1215" y="190"/>
                  <a:pt x="1215" y="190"/>
                  <a:pt x="1216" y="191"/>
                </a:cubicBezTo>
                <a:cubicBezTo>
                  <a:pt x="1218" y="192"/>
                  <a:pt x="1224" y="196"/>
                  <a:pt x="1230" y="201"/>
                </a:cubicBezTo>
                <a:cubicBezTo>
                  <a:pt x="1235" y="206"/>
                  <a:pt x="1241" y="211"/>
                  <a:pt x="1243" y="212"/>
                </a:cubicBezTo>
                <a:cubicBezTo>
                  <a:pt x="1242" y="211"/>
                  <a:pt x="1240" y="210"/>
                  <a:pt x="1242" y="211"/>
                </a:cubicBezTo>
                <a:cubicBezTo>
                  <a:pt x="1247" y="215"/>
                  <a:pt x="1244" y="214"/>
                  <a:pt x="1248" y="217"/>
                </a:cubicBezTo>
                <a:cubicBezTo>
                  <a:pt x="1250" y="218"/>
                  <a:pt x="1244" y="213"/>
                  <a:pt x="1247" y="215"/>
                </a:cubicBezTo>
                <a:cubicBezTo>
                  <a:pt x="1250" y="218"/>
                  <a:pt x="1249" y="216"/>
                  <a:pt x="1252" y="219"/>
                </a:cubicBezTo>
                <a:cubicBezTo>
                  <a:pt x="1255" y="222"/>
                  <a:pt x="1259" y="226"/>
                  <a:pt x="1258" y="226"/>
                </a:cubicBezTo>
                <a:cubicBezTo>
                  <a:pt x="1268" y="232"/>
                  <a:pt x="1278" y="243"/>
                  <a:pt x="1285" y="250"/>
                </a:cubicBezTo>
                <a:cubicBezTo>
                  <a:pt x="1285" y="252"/>
                  <a:pt x="1290" y="256"/>
                  <a:pt x="1293" y="260"/>
                </a:cubicBezTo>
                <a:cubicBezTo>
                  <a:pt x="1294" y="259"/>
                  <a:pt x="1287" y="254"/>
                  <a:pt x="1287" y="253"/>
                </a:cubicBezTo>
                <a:cubicBezTo>
                  <a:pt x="1290" y="256"/>
                  <a:pt x="1293" y="259"/>
                  <a:pt x="1296" y="262"/>
                </a:cubicBezTo>
                <a:cubicBezTo>
                  <a:pt x="1298" y="263"/>
                  <a:pt x="1299" y="265"/>
                  <a:pt x="1301" y="266"/>
                </a:cubicBezTo>
                <a:cubicBezTo>
                  <a:pt x="1305" y="271"/>
                  <a:pt x="1305" y="271"/>
                  <a:pt x="1305" y="271"/>
                </a:cubicBezTo>
                <a:cubicBezTo>
                  <a:pt x="1312" y="277"/>
                  <a:pt x="1318" y="284"/>
                  <a:pt x="1323" y="289"/>
                </a:cubicBezTo>
                <a:cubicBezTo>
                  <a:pt x="1323" y="290"/>
                  <a:pt x="1320" y="287"/>
                  <a:pt x="1320" y="287"/>
                </a:cubicBezTo>
                <a:cubicBezTo>
                  <a:pt x="1324" y="292"/>
                  <a:pt x="1323" y="289"/>
                  <a:pt x="1326" y="293"/>
                </a:cubicBezTo>
                <a:cubicBezTo>
                  <a:pt x="1331" y="300"/>
                  <a:pt x="1337" y="309"/>
                  <a:pt x="1342" y="314"/>
                </a:cubicBezTo>
                <a:cubicBezTo>
                  <a:pt x="1341" y="312"/>
                  <a:pt x="1339" y="309"/>
                  <a:pt x="1338" y="309"/>
                </a:cubicBezTo>
                <a:cubicBezTo>
                  <a:pt x="1340" y="310"/>
                  <a:pt x="1343" y="313"/>
                  <a:pt x="1346" y="317"/>
                </a:cubicBezTo>
                <a:cubicBezTo>
                  <a:pt x="1348" y="320"/>
                  <a:pt x="1351" y="324"/>
                  <a:pt x="1353" y="327"/>
                </a:cubicBezTo>
                <a:cubicBezTo>
                  <a:pt x="1351" y="326"/>
                  <a:pt x="1351" y="326"/>
                  <a:pt x="1349" y="324"/>
                </a:cubicBezTo>
                <a:cubicBezTo>
                  <a:pt x="1349" y="323"/>
                  <a:pt x="1347" y="320"/>
                  <a:pt x="1346" y="318"/>
                </a:cubicBezTo>
                <a:cubicBezTo>
                  <a:pt x="1346" y="319"/>
                  <a:pt x="1343" y="315"/>
                  <a:pt x="1342" y="315"/>
                </a:cubicBezTo>
                <a:cubicBezTo>
                  <a:pt x="1346" y="320"/>
                  <a:pt x="1344" y="317"/>
                  <a:pt x="1347" y="321"/>
                </a:cubicBezTo>
                <a:cubicBezTo>
                  <a:pt x="1347" y="322"/>
                  <a:pt x="1345" y="319"/>
                  <a:pt x="1347" y="322"/>
                </a:cubicBezTo>
                <a:cubicBezTo>
                  <a:pt x="1348" y="323"/>
                  <a:pt x="1355" y="332"/>
                  <a:pt x="1353" y="329"/>
                </a:cubicBezTo>
                <a:cubicBezTo>
                  <a:pt x="1355" y="333"/>
                  <a:pt x="1364" y="342"/>
                  <a:pt x="1367" y="348"/>
                </a:cubicBezTo>
                <a:cubicBezTo>
                  <a:pt x="1366" y="347"/>
                  <a:pt x="1362" y="341"/>
                  <a:pt x="1362" y="342"/>
                </a:cubicBezTo>
                <a:cubicBezTo>
                  <a:pt x="1363" y="345"/>
                  <a:pt x="1367" y="349"/>
                  <a:pt x="1369" y="353"/>
                </a:cubicBezTo>
                <a:cubicBezTo>
                  <a:pt x="1370" y="353"/>
                  <a:pt x="1367" y="350"/>
                  <a:pt x="1368" y="350"/>
                </a:cubicBezTo>
                <a:cubicBezTo>
                  <a:pt x="1367" y="348"/>
                  <a:pt x="1377" y="362"/>
                  <a:pt x="1375" y="358"/>
                </a:cubicBezTo>
                <a:cubicBezTo>
                  <a:pt x="1372" y="355"/>
                  <a:pt x="1368" y="350"/>
                  <a:pt x="1366" y="346"/>
                </a:cubicBezTo>
                <a:cubicBezTo>
                  <a:pt x="1363" y="342"/>
                  <a:pt x="1361" y="339"/>
                  <a:pt x="1360" y="338"/>
                </a:cubicBezTo>
                <a:cubicBezTo>
                  <a:pt x="1358" y="335"/>
                  <a:pt x="1354" y="329"/>
                  <a:pt x="1353" y="326"/>
                </a:cubicBezTo>
                <a:cubicBezTo>
                  <a:pt x="1356" y="331"/>
                  <a:pt x="1356" y="330"/>
                  <a:pt x="1362" y="338"/>
                </a:cubicBezTo>
                <a:cubicBezTo>
                  <a:pt x="1362" y="339"/>
                  <a:pt x="1364" y="342"/>
                  <a:pt x="1366" y="345"/>
                </a:cubicBezTo>
                <a:cubicBezTo>
                  <a:pt x="1367" y="348"/>
                  <a:pt x="1369" y="350"/>
                  <a:pt x="1369" y="349"/>
                </a:cubicBezTo>
                <a:cubicBezTo>
                  <a:pt x="1366" y="345"/>
                  <a:pt x="1365" y="343"/>
                  <a:pt x="1365" y="342"/>
                </a:cubicBezTo>
                <a:cubicBezTo>
                  <a:pt x="1368" y="347"/>
                  <a:pt x="1369" y="347"/>
                  <a:pt x="1372" y="353"/>
                </a:cubicBezTo>
                <a:cubicBezTo>
                  <a:pt x="1372" y="351"/>
                  <a:pt x="1365" y="341"/>
                  <a:pt x="1363" y="339"/>
                </a:cubicBezTo>
                <a:cubicBezTo>
                  <a:pt x="1363" y="339"/>
                  <a:pt x="1364" y="341"/>
                  <a:pt x="1364" y="340"/>
                </a:cubicBezTo>
                <a:cubicBezTo>
                  <a:pt x="1358" y="332"/>
                  <a:pt x="1353" y="325"/>
                  <a:pt x="1348" y="318"/>
                </a:cubicBezTo>
                <a:cubicBezTo>
                  <a:pt x="1343" y="311"/>
                  <a:pt x="1338" y="305"/>
                  <a:pt x="1333" y="298"/>
                </a:cubicBezTo>
                <a:cubicBezTo>
                  <a:pt x="1333" y="299"/>
                  <a:pt x="1340" y="307"/>
                  <a:pt x="1340" y="309"/>
                </a:cubicBezTo>
                <a:cubicBezTo>
                  <a:pt x="1339" y="307"/>
                  <a:pt x="1339" y="307"/>
                  <a:pt x="1338" y="306"/>
                </a:cubicBezTo>
                <a:cubicBezTo>
                  <a:pt x="1338" y="305"/>
                  <a:pt x="1334" y="301"/>
                  <a:pt x="1331" y="297"/>
                </a:cubicBezTo>
                <a:cubicBezTo>
                  <a:pt x="1331" y="296"/>
                  <a:pt x="1329" y="294"/>
                  <a:pt x="1328" y="292"/>
                </a:cubicBezTo>
                <a:cubicBezTo>
                  <a:pt x="1323" y="287"/>
                  <a:pt x="1313" y="276"/>
                  <a:pt x="1307" y="268"/>
                </a:cubicBezTo>
                <a:cubicBezTo>
                  <a:pt x="1307" y="268"/>
                  <a:pt x="1309" y="270"/>
                  <a:pt x="1309" y="270"/>
                </a:cubicBezTo>
                <a:cubicBezTo>
                  <a:pt x="1302" y="262"/>
                  <a:pt x="1298" y="258"/>
                  <a:pt x="1296" y="257"/>
                </a:cubicBezTo>
                <a:cubicBezTo>
                  <a:pt x="1297" y="257"/>
                  <a:pt x="1289" y="251"/>
                  <a:pt x="1288" y="249"/>
                </a:cubicBezTo>
                <a:cubicBezTo>
                  <a:pt x="1289" y="250"/>
                  <a:pt x="1293" y="253"/>
                  <a:pt x="1290" y="249"/>
                </a:cubicBezTo>
                <a:cubicBezTo>
                  <a:pt x="1287" y="248"/>
                  <a:pt x="1282" y="242"/>
                  <a:pt x="1276" y="237"/>
                </a:cubicBezTo>
                <a:cubicBezTo>
                  <a:pt x="1276" y="236"/>
                  <a:pt x="1275" y="235"/>
                  <a:pt x="1273" y="233"/>
                </a:cubicBezTo>
                <a:cubicBezTo>
                  <a:pt x="1269" y="230"/>
                  <a:pt x="1275" y="236"/>
                  <a:pt x="1271" y="233"/>
                </a:cubicBezTo>
                <a:cubicBezTo>
                  <a:pt x="1269" y="230"/>
                  <a:pt x="1260" y="223"/>
                  <a:pt x="1257" y="218"/>
                </a:cubicBezTo>
                <a:cubicBezTo>
                  <a:pt x="1257" y="220"/>
                  <a:pt x="1256" y="219"/>
                  <a:pt x="1253" y="216"/>
                </a:cubicBezTo>
                <a:cubicBezTo>
                  <a:pt x="1253" y="216"/>
                  <a:pt x="1256" y="216"/>
                  <a:pt x="1253" y="215"/>
                </a:cubicBezTo>
                <a:cubicBezTo>
                  <a:pt x="1254" y="217"/>
                  <a:pt x="1243" y="208"/>
                  <a:pt x="1244" y="208"/>
                </a:cubicBezTo>
                <a:cubicBezTo>
                  <a:pt x="1254" y="216"/>
                  <a:pt x="1249" y="210"/>
                  <a:pt x="1257" y="217"/>
                </a:cubicBezTo>
                <a:cubicBezTo>
                  <a:pt x="1257" y="217"/>
                  <a:pt x="1258" y="218"/>
                  <a:pt x="1258" y="218"/>
                </a:cubicBezTo>
                <a:cubicBezTo>
                  <a:pt x="1258" y="219"/>
                  <a:pt x="1255" y="215"/>
                  <a:pt x="1256" y="217"/>
                </a:cubicBezTo>
                <a:cubicBezTo>
                  <a:pt x="1261" y="222"/>
                  <a:pt x="1261" y="222"/>
                  <a:pt x="1265" y="226"/>
                </a:cubicBezTo>
                <a:cubicBezTo>
                  <a:pt x="1268" y="228"/>
                  <a:pt x="1270" y="230"/>
                  <a:pt x="1268" y="229"/>
                </a:cubicBezTo>
                <a:cubicBezTo>
                  <a:pt x="1272" y="233"/>
                  <a:pt x="1270" y="230"/>
                  <a:pt x="1274" y="234"/>
                </a:cubicBezTo>
                <a:cubicBezTo>
                  <a:pt x="1277" y="236"/>
                  <a:pt x="1278" y="237"/>
                  <a:pt x="1281" y="241"/>
                </a:cubicBezTo>
                <a:cubicBezTo>
                  <a:pt x="1281" y="241"/>
                  <a:pt x="1281" y="241"/>
                  <a:pt x="1281" y="241"/>
                </a:cubicBezTo>
                <a:cubicBezTo>
                  <a:pt x="1288" y="247"/>
                  <a:pt x="1284" y="244"/>
                  <a:pt x="1290" y="249"/>
                </a:cubicBezTo>
                <a:cubicBezTo>
                  <a:pt x="1294" y="254"/>
                  <a:pt x="1295" y="255"/>
                  <a:pt x="1295" y="256"/>
                </a:cubicBezTo>
                <a:cubicBezTo>
                  <a:pt x="1298" y="258"/>
                  <a:pt x="1295" y="255"/>
                  <a:pt x="1298" y="257"/>
                </a:cubicBezTo>
                <a:cubicBezTo>
                  <a:pt x="1305" y="264"/>
                  <a:pt x="1307" y="266"/>
                  <a:pt x="1312" y="272"/>
                </a:cubicBezTo>
                <a:cubicBezTo>
                  <a:pt x="1311" y="272"/>
                  <a:pt x="1308" y="268"/>
                  <a:pt x="1308" y="269"/>
                </a:cubicBezTo>
                <a:cubicBezTo>
                  <a:pt x="1313" y="273"/>
                  <a:pt x="1313" y="273"/>
                  <a:pt x="1313" y="273"/>
                </a:cubicBezTo>
                <a:cubicBezTo>
                  <a:pt x="1313" y="273"/>
                  <a:pt x="1311" y="270"/>
                  <a:pt x="1313" y="272"/>
                </a:cubicBezTo>
                <a:cubicBezTo>
                  <a:pt x="1310" y="269"/>
                  <a:pt x="1307" y="266"/>
                  <a:pt x="1304" y="263"/>
                </a:cubicBezTo>
                <a:cubicBezTo>
                  <a:pt x="1301" y="260"/>
                  <a:pt x="1298" y="257"/>
                  <a:pt x="1296" y="254"/>
                </a:cubicBezTo>
                <a:cubicBezTo>
                  <a:pt x="1290" y="249"/>
                  <a:pt x="1285" y="243"/>
                  <a:pt x="1279" y="238"/>
                </a:cubicBezTo>
                <a:cubicBezTo>
                  <a:pt x="1278" y="237"/>
                  <a:pt x="1278" y="236"/>
                  <a:pt x="1278" y="236"/>
                </a:cubicBezTo>
                <a:cubicBezTo>
                  <a:pt x="1272" y="231"/>
                  <a:pt x="1267" y="226"/>
                  <a:pt x="1274" y="233"/>
                </a:cubicBezTo>
                <a:cubicBezTo>
                  <a:pt x="1272" y="232"/>
                  <a:pt x="1271" y="231"/>
                  <a:pt x="1269" y="229"/>
                </a:cubicBezTo>
                <a:cubicBezTo>
                  <a:pt x="1269" y="228"/>
                  <a:pt x="1263" y="222"/>
                  <a:pt x="1263" y="223"/>
                </a:cubicBezTo>
                <a:cubicBezTo>
                  <a:pt x="1263" y="222"/>
                  <a:pt x="1259" y="220"/>
                  <a:pt x="1259" y="220"/>
                </a:cubicBezTo>
                <a:cubicBezTo>
                  <a:pt x="1258" y="217"/>
                  <a:pt x="1266" y="225"/>
                  <a:pt x="1269" y="228"/>
                </a:cubicBezTo>
                <a:cubicBezTo>
                  <a:pt x="1265" y="223"/>
                  <a:pt x="1257" y="216"/>
                  <a:pt x="1251" y="211"/>
                </a:cubicBezTo>
                <a:cubicBezTo>
                  <a:pt x="1256" y="214"/>
                  <a:pt x="1241" y="204"/>
                  <a:pt x="1240" y="202"/>
                </a:cubicBezTo>
                <a:cubicBezTo>
                  <a:pt x="1241" y="202"/>
                  <a:pt x="1249" y="209"/>
                  <a:pt x="1244" y="205"/>
                </a:cubicBezTo>
                <a:cubicBezTo>
                  <a:pt x="1239" y="201"/>
                  <a:pt x="1233" y="196"/>
                  <a:pt x="1229" y="193"/>
                </a:cubicBezTo>
                <a:cubicBezTo>
                  <a:pt x="1225" y="190"/>
                  <a:pt x="1219" y="186"/>
                  <a:pt x="1213" y="182"/>
                </a:cubicBezTo>
                <a:cubicBezTo>
                  <a:pt x="1207" y="177"/>
                  <a:pt x="1200" y="173"/>
                  <a:pt x="1195" y="168"/>
                </a:cubicBezTo>
                <a:cubicBezTo>
                  <a:pt x="1193" y="168"/>
                  <a:pt x="1186" y="163"/>
                  <a:pt x="1182" y="160"/>
                </a:cubicBezTo>
                <a:cubicBezTo>
                  <a:pt x="1183" y="160"/>
                  <a:pt x="1191" y="166"/>
                  <a:pt x="1188" y="163"/>
                </a:cubicBezTo>
                <a:cubicBezTo>
                  <a:pt x="1183" y="160"/>
                  <a:pt x="1180" y="158"/>
                  <a:pt x="1178" y="158"/>
                </a:cubicBezTo>
                <a:cubicBezTo>
                  <a:pt x="1175" y="156"/>
                  <a:pt x="1176" y="155"/>
                  <a:pt x="1173" y="153"/>
                </a:cubicBezTo>
                <a:cubicBezTo>
                  <a:pt x="1173" y="154"/>
                  <a:pt x="1165" y="150"/>
                  <a:pt x="1166" y="150"/>
                </a:cubicBezTo>
                <a:cubicBezTo>
                  <a:pt x="1166" y="149"/>
                  <a:pt x="1168" y="151"/>
                  <a:pt x="1170" y="152"/>
                </a:cubicBezTo>
                <a:cubicBezTo>
                  <a:pt x="1170" y="151"/>
                  <a:pt x="1168" y="150"/>
                  <a:pt x="1165" y="148"/>
                </a:cubicBezTo>
                <a:cubicBezTo>
                  <a:pt x="1165" y="149"/>
                  <a:pt x="1166" y="150"/>
                  <a:pt x="1164" y="148"/>
                </a:cubicBezTo>
                <a:cubicBezTo>
                  <a:pt x="1162" y="146"/>
                  <a:pt x="1154" y="141"/>
                  <a:pt x="1146" y="136"/>
                </a:cubicBezTo>
                <a:cubicBezTo>
                  <a:pt x="1146" y="136"/>
                  <a:pt x="1145" y="136"/>
                  <a:pt x="1145" y="135"/>
                </a:cubicBezTo>
                <a:cubicBezTo>
                  <a:pt x="1145" y="135"/>
                  <a:pt x="1144" y="135"/>
                  <a:pt x="1144" y="135"/>
                </a:cubicBezTo>
                <a:cubicBezTo>
                  <a:pt x="1143" y="135"/>
                  <a:pt x="1143" y="135"/>
                  <a:pt x="1142" y="134"/>
                </a:cubicBezTo>
                <a:cubicBezTo>
                  <a:pt x="1142" y="134"/>
                  <a:pt x="1143" y="134"/>
                  <a:pt x="1143" y="135"/>
                </a:cubicBezTo>
                <a:cubicBezTo>
                  <a:pt x="1141" y="134"/>
                  <a:pt x="1140" y="134"/>
                  <a:pt x="1139" y="133"/>
                </a:cubicBezTo>
                <a:cubicBezTo>
                  <a:pt x="1136" y="132"/>
                  <a:pt x="1137" y="132"/>
                  <a:pt x="1132" y="130"/>
                </a:cubicBezTo>
                <a:cubicBezTo>
                  <a:pt x="1137" y="133"/>
                  <a:pt x="1117" y="122"/>
                  <a:pt x="1118" y="123"/>
                </a:cubicBezTo>
                <a:cubicBezTo>
                  <a:pt x="1114" y="121"/>
                  <a:pt x="1115" y="122"/>
                  <a:pt x="1109" y="119"/>
                </a:cubicBezTo>
                <a:cubicBezTo>
                  <a:pt x="1109" y="119"/>
                  <a:pt x="1107" y="118"/>
                  <a:pt x="1107" y="118"/>
                </a:cubicBezTo>
                <a:cubicBezTo>
                  <a:pt x="1107" y="117"/>
                  <a:pt x="1115" y="121"/>
                  <a:pt x="1110" y="118"/>
                </a:cubicBezTo>
                <a:cubicBezTo>
                  <a:pt x="1109" y="118"/>
                  <a:pt x="1100" y="114"/>
                  <a:pt x="1101" y="115"/>
                </a:cubicBezTo>
                <a:cubicBezTo>
                  <a:pt x="1103" y="116"/>
                  <a:pt x="1107" y="118"/>
                  <a:pt x="1104" y="117"/>
                </a:cubicBezTo>
                <a:cubicBezTo>
                  <a:pt x="1098" y="114"/>
                  <a:pt x="1097" y="112"/>
                  <a:pt x="1092" y="111"/>
                </a:cubicBezTo>
                <a:cubicBezTo>
                  <a:pt x="1093" y="111"/>
                  <a:pt x="1095" y="113"/>
                  <a:pt x="1093" y="112"/>
                </a:cubicBezTo>
                <a:cubicBezTo>
                  <a:pt x="1086" y="108"/>
                  <a:pt x="1081" y="106"/>
                  <a:pt x="1073" y="103"/>
                </a:cubicBezTo>
                <a:cubicBezTo>
                  <a:pt x="1077" y="104"/>
                  <a:pt x="1084" y="107"/>
                  <a:pt x="1085" y="107"/>
                </a:cubicBezTo>
                <a:cubicBezTo>
                  <a:pt x="1079" y="104"/>
                  <a:pt x="1075" y="103"/>
                  <a:pt x="1073" y="101"/>
                </a:cubicBezTo>
                <a:cubicBezTo>
                  <a:pt x="1072" y="102"/>
                  <a:pt x="1077" y="104"/>
                  <a:pt x="1072" y="102"/>
                </a:cubicBezTo>
                <a:cubicBezTo>
                  <a:pt x="1071" y="101"/>
                  <a:pt x="1063" y="98"/>
                  <a:pt x="1062" y="98"/>
                </a:cubicBezTo>
                <a:cubicBezTo>
                  <a:pt x="1065" y="99"/>
                  <a:pt x="1057" y="97"/>
                  <a:pt x="1061" y="98"/>
                </a:cubicBezTo>
                <a:cubicBezTo>
                  <a:pt x="1065" y="99"/>
                  <a:pt x="1062" y="99"/>
                  <a:pt x="1064" y="100"/>
                </a:cubicBezTo>
                <a:cubicBezTo>
                  <a:pt x="1063" y="99"/>
                  <a:pt x="1073" y="103"/>
                  <a:pt x="1072" y="103"/>
                </a:cubicBezTo>
                <a:cubicBezTo>
                  <a:pt x="1068" y="101"/>
                  <a:pt x="1061" y="99"/>
                  <a:pt x="1064" y="101"/>
                </a:cubicBezTo>
                <a:cubicBezTo>
                  <a:pt x="1064" y="100"/>
                  <a:pt x="1069" y="102"/>
                  <a:pt x="1069" y="103"/>
                </a:cubicBezTo>
                <a:cubicBezTo>
                  <a:pt x="1066" y="102"/>
                  <a:pt x="1065" y="101"/>
                  <a:pt x="1060" y="99"/>
                </a:cubicBezTo>
                <a:cubicBezTo>
                  <a:pt x="1058" y="99"/>
                  <a:pt x="1064" y="101"/>
                  <a:pt x="1060" y="100"/>
                </a:cubicBezTo>
                <a:cubicBezTo>
                  <a:pt x="1051" y="96"/>
                  <a:pt x="1044" y="93"/>
                  <a:pt x="1032" y="89"/>
                </a:cubicBezTo>
                <a:cubicBezTo>
                  <a:pt x="1037" y="90"/>
                  <a:pt x="1023" y="86"/>
                  <a:pt x="1028" y="87"/>
                </a:cubicBezTo>
                <a:cubicBezTo>
                  <a:pt x="1032" y="89"/>
                  <a:pt x="1041" y="92"/>
                  <a:pt x="1044" y="92"/>
                </a:cubicBezTo>
                <a:cubicBezTo>
                  <a:pt x="1036" y="90"/>
                  <a:pt x="1023" y="85"/>
                  <a:pt x="1017" y="83"/>
                </a:cubicBezTo>
                <a:cubicBezTo>
                  <a:pt x="1027" y="86"/>
                  <a:pt x="1029" y="87"/>
                  <a:pt x="1036" y="89"/>
                </a:cubicBezTo>
                <a:cubicBezTo>
                  <a:pt x="1035" y="88"/>
                  <a:pt x="1038" y="89"/>
                  <a:pt x="1040" y="88"/>
                </a:cubicBezTo>
                <a:cubicBezTo>
                  <a:pt x="1035" y="86"/>
                  <a:pt x="1029" y="85"/>
                  <a:pt x="1031" y="86"/>
                </a:cubicBezTo>
                <a:cubicBezTo>
                  <a:pt x="1035" y="87"/>
                  <a:pt x="1036" y="87"/>
                  <a:pt x="1037" y="88"/>
                </a:cubicBezTo>
                <a:cubicBezTo>
                  <a:pt x="1037" y="88"/>
                  <a:pt x="1034" y="88"/>
                  <a:pt x="1029" y="86"/>
                </a:cubicBezTo>
                <a:cubicBezTo>
                  <a:pt x="1026" y="84"/>
                  <a:pt x="1023" y="84"/>
                  <a:pt x="1017" y="82"/>
                </a:cubicBezTo>
                <a:cubicBezTo>
                  <a:pt x="1019" y="82"/>
                  <a:pt x="1012" y="80"/>
                  <a:pt x="1012" y="79"/>
                </a:cubicBezTo>
                <a:cubicBezTo>
                  <a:pt x="1015" y="80"/>
                  <a:pt x="1016" y="80"/>
                  <a:pt x="1020" y="82"/>
                </a:cubicBezTo>
                <a:cubicBezTo>
                  <a:pt x="1018" y="80"/>
                  <a:pt x="1013" y="80"/>
                  <a:pt x="1009" y="78"/>
                </a:cubicBezTo>
                <a:cubicBezTo>
                  <a:pt x="1008" y="78"/>
                  <a:pt x="1009" y="78"/>
                  <a:pt x="1010" y="78"/>
                </a:cubicBezTo>
                <a:cubicBezTo>
                  <a:pt x="1007" y="77"/>
                  <a:pt x="1005" y="77"/>
                  <a:pt x="1004" y="77"/>
                </a:cubicBezTo>
                <a:cubicBezTo>
                  <a:pt x="1011" y="79"/>
                  <a:pt x="1003" y="78"/>
                  <a:pt x="994" y="75"/>
                </a:cubicBezTo>
                <a:cubicBezTo>
                  <a:pt x="992" y="74"/>
                  <a:pt x="991" y="74"/>
                  <a:pt x="992" y="74"/>
                </a:cubicBezTo>
                <a:cubicBezTo>
                  <a:pt x="989" y="73"/>
                  <a:pt x="989" y="73"/>
                  <a:pt x="986" y="72"/>
                </a:cubicBezTo>
                <a:cubicBezTo>
                  <a:pt x="986" y="72"/>
                  <a:pt x="980" y="70"/>
                  <a:pt x="979" y="69"/>
                </a:cubicBezTo>
                <a:cubicBezTo>
                  <a:pt x="973" y="68"/>
                  <a:pt x="972" y="68"/>
                  <a:pt x="970" y="68"/>
                </a:cubicBezTo>
                <a:cubicBezTo>
                  <a:pt x="969" y="68"/>
                  <a:pt x="968" y="67"/>
                  <a:pt x="967" y="67"/>
                </a:cubicBezTo>
                <a:cubicBezTo>
                  <a:pt x="968" y="67"/>
                  <a:pt x="968" y="67"/>
                  <a:pt x="963" y="66"/>
                </a:cubicBezTo>
                <a:cubicBezTo>
                  <a:pt x="967" y="68"/>
                  <a:pt x="961" y="65"/>
                  <a:pt x="958" y="65"/>
                </a:cubicBezTo>
                <a:cubicBezTo>
                  <a:pt x="961" y="66"/>
                  <a:pt x="964" y="67"/>
                  <a:pt x="964" y="68"/>
                </a:cubicBezTo>
                <a:cubicBezTo>
                  <a:pt x="954" y="66"/>
                  <a:pt x="950" y="65"/>
                  <a:pt x="946" y="64"/>
                </a:cubicBezTo>
                <a:cubicBezTo>
                  <a:pt x="950" y="64"/>
                  <a:pt x="957" y="66"/>
                  <a:pt x="958" y="66"/>
                </a:cubicBezTo>
                <a:cubicBezTo>
                  <a:pt x="951" y="63"/>
                  <a:pt x="940" y="62"/>
                  <a:pt x="934" y="60"/>
                </a:cubicBezTo>
                <a:cubicBezTo>
                  <a:pt x="941" y="62"/>
                  <a:pt x="941" y="61"/>
                  <a:pt x="945" y="61"/>
                </a:cubicBezTo>
                <a:cubicBezTo>
                  <a:pt x="941" y="60"/>
                  <a:pt x="948" y="61"/>
                  <a:pt x="943" y="60"/>
                </a:cubicBezTo>
                <a:cubicBezTo>
                  <a:pt x="943" y="61"/>
                  <a:pt x="941" y="60"/>
                  <a:pt x="938" y="60"/>
                </a:cubicBezTo>
                <a:cubicBezTo>
                  <a:pt x="937" y="60"/>
                  <a:pt x="928" y="58"/>
                  <a:pt x="931" y="58"/>
                </a:cubicBezTo>
                <a:cubicBezTo>
                  <a:pt x="924" y="57"/>
                  <a:pt x="913" y="56"/>
                  <a:pt x="905" y="53"/>
                </a:cubicBezTo>
                <a:cubicBezTo>
                  <a:pt x="908" y="54"/>
                  <a:pt x="910" y="55"/>
                  <a:pt x="911" y="54"/>
                </a:cubicBezTo>
                <a:cubicBezTo>
                  <a:pt x="910" y="54"/>
                  <a:pt x="909" y="54"/>
                  <a:pt x="911" y="54"/>
                </a:cubicBezTo>
                <a:cubicBezTo>
                  <a:pt x="915" y="55"/>
                  <a:pt x="911" y="55"/>
                  <a:pt x="916" y="56"/>
                </a:cubicBezTo>
                <a:cubicBezTo>
                  <a:pt x="918" y="55"/>
                  <a:pt x="931" y="57"/>
                  <a:pt x="937" y="58"/>
                </a:cubicBezTo>
                <a:cubicBezTo>
                  <a:pt x="936" y="58"/>
                  <a:pt x="941" y="59"/>
                  <a:pt x="943" y="59"/>
                </a:cubicBezTo>
                <a:cubicBezTo>
                  <a:pt x="940" y="58"/>
                  <a:pt x="950" y="60"/>
                  <a:pt x="944" y="59"/>
                </a:cubicBezTo>
                <a:cubicBezTo>
                  <a:pt x="941" y="59"/>
                  <a:pt x="939" y="58"/>
                  <a:pt x="936" y="57"/>
                </a:cubicBezTo>
                <a:cubicBezTo>
                  <a:pt x="934" y="58"/>
                  <a:pt x="924" y="55"/>
                  <a:pt x="918" y="55"/>
                </a:cubicBezTo>
                <a:cubicBezTo>
                  <a:pt x="918" y="54"/>
                  <a:pt x="917" y="54"/>
                  <a:pt x="919" y="54"/>
                </a:cubicBezTo>
                <a:cubicBezTo>
                  <a:pt x="920" y="54"/>
                  <a:pt x="925" y="56"/>
                  <a:pt x="925" y="55"/>
                </a:cubicBezTo>
                <a:cubicBezTo>
                  <a:pt x="922" y="54"/>
                  <a:pt x="919" y="54"/>
                  <a:pt x="914" y="53"/>
                </a:cubicBezTo>
                <a:cubicBezTo>
                  <a:pt x="914" y="53"/>
                  <a:pt x="912" y="53"/>
                  <a:pt x="909" y="53"/>
                </a:cubicBezTo>
                <a:cubicBezTo>
                  <a:pt x="911" y="54"/>
                  <a:pt x="910" y="54"/>
                  <a:pt x="906" y="53"/>
                </a:cubicBezTo>
                <a:cubicBezTo>
                  <a:pt x="905" y="53"/>
                  <a:pt x="910" y="53"/>
                  <a:pt x="904" y="52"/>
                </a:cubicBezTo>
                <a:cubicBezTo>
                  <a:pt x="902" y="53"/>
                  <a:pt x="898" y="53"/>
                  <a:pt x="893" y="53"/>
                </a:cubicBezTo>
                <a:cubicBezTo>
                  <a:pt x="895" y="52"/>
                  <a:pt x="890" y="52"/>
                  <a:pt x="890" y="52"/>
                </a:cubicBezTo>
                <a:cubicBezTo>
                  <a:pt x="891" y="52"/>
                  <a:pt x="893" y="52"/>
                  <a:pt x="893" y="52"/>
                </a:cubicBezTo>
                <a:cubicBezTo>
                  <a:pt x="885" y="51"/>
                  <a:pt x="895" y="51"/>
                  <a:pt x="889" y="51"/>
                </a:cubicBezTo>
                <a:cubicBezTo>
                  <a:pt x="887" y="52"/>
                  <a:pt x="884" y="50"/>
                  <a:pt x="878" y="51"/>
                </a:cubicBezTo>
                <a:cubicBezTo>
                  <a:pt x="879" y="50"/>
                  <a:pt x="879" y="50"/>
                  <a:pt x="876" y="50"/>
                </a:cubicBezTo>
                <a:cubicBezTo>
                  <a:pt x="885" y="51"/>
                  <a:pt x="877" y="50"/>
                  <a:pt x="877" y="49"/>
                </a:cubicBezTo>
                <a:cubicBezTo>
                  <a:pt x="879" y="49"/>
                  <a:pt x="879" y="49"/>
                  <a:pt x="881" y="49"/>
                </a:cubicBezTo>
                <a:cubicBezTo>
                  <a:pt x="878" y="50"/>
                  <a:pt x="888" y="51"/>
                  <a:pt x="887" y="50"/>
                </a:cubicBezTo>
                <a:cubicBezTo>
                  <a:pt x="884" y="50"/>
                  <a:pt x="886" y="49"/>
                  <a:pt x="887" y="49"/>
                </a:cubicBezTo>
                <a:cubicBezTo>
                  <a:pt x="880" y="49"/>
                  <a:pt x="875" y="48"/>
                  <a:pt x="872" y="49"/>
                </a:cubicBezTo>
                <a:cubicBezTo>
                  <a:pt x="865" y="48"/>
                  <a:pt x="858" y="47"/>
                  <a:pt x="860" y="47"/>
                </a:cubicBezTo>
                <a:cubicBezTo>
                  <a:pt x="864" y="47"/>
                  <a:pt x="864" y="47"/>
                  <a:pt x="867" y="48"/>
                </a:cubicBezTo>
                <a:cubicBezTo>
                  <a:pt x="874" y="47"/>
                  <a:pt x="881" y="48"/>
                  <a:pt x="885" y="48"/>
                </a:cubicBezTo>
                <a:cubicBezTo>
                  <a:pt x="880" y="48"/>
                  <a:pt x="880" y="47"/>
                  <a:pt x="883" y="47"/>
                </a:cubicBezTo>
                <a:cubicBezTo>
                  <a:pt x="888" y="48"/>
                  <a:pt x="895" y="50"/>
                  <a:pt x="895" y="49"/>
                </a:cubicBezTo>
                <a:cubicBezTo>
                  <a:pt x="898" y="50"/>
                  <a:pt x="909" y="51"/>
                  <a:pt x="910" y="52"/>
                </a:cubicBezTo>
                <a:cubicBezTo>
                  <a:pt x="916" y="53"/>
                  <a:pt x="916" y="53"/>
                  <a:pt x="918" y="53"/>
                </a:cubicBezTo>
                <a:cubicBezTo>
                  <a:pt x="919" y="53"/>
                  <a:pt x="925" y="54"/>
                  <a:pt x="927" y="55"/>
                </a:cubicBezTo>
                <a:cubicBezTo>
                  <a:pt x="924" y="54"/>
                  <a:pt x="928" y="55"/>
                  <a:pt x="930" y="56"/>
                </a:cubicBezTo>
                <a:cubicBezTo>
                  <a:pt x="930" y="56"/>
                  <a:pt x="942" y="58"/>
                  <a:pt x="937" y="57"/>
                </a:cubicBezTo>
                <a:cubicBezTo>
                  <a:pt x="935" y="57"/>
                  <a:pt x="933" y="56"/>
                  <a:pt x="932" y="56"/>
                </a:cubicBezTo>
                <a:cubicBezTo>
                  <a:pt x="937" y="57"/>
                  <a:pt x="938" y="57"/>
                  <a:pt x="942" y="57"/>
                </a:cubicBezTo>
                <a:cubicBezTo>
                  <a:pt x="942" y="56"/>
                  <a:pt x="934" y="55"/>
                  <a:pt x="936" y="55"/>
                </a:cubicBezTo>
                <a:cubicBezTo>
                  <a:pt x="939" y="56"/>
                  <a:pt x="943" y="56"/>
                  <a:pt x="945" y="57"/>
                </a:cubicBezTo>
                <a:cubicBezTo>
                  <a:pt x="941" y="56"/>
                  <a:pt x="949" y="58"/>
                  <a:pt x="948" y="58"/>
                </a:cubicBezTo>
                <a:cubicBezTo>
                  <a:pt x="955" y="60"/>
                  <a:pt x="956" y="60"/>
                  <a:pt x="965" y="62"/>
                </a:cubicBezTo>
                <a:cubicBezTo>
                  <a:pt x="964" y="61"/>
                  <a:pt x="957" y="60"/>
                  <a:pt x="950" y="58"/>
                </a:cubicBezTo>
                <a:cubicBezTo>
                  <a:pt x="949" y="57"/>
                  <a:pt x="946" y="56"/>
                  <a:pt x="942" y="55"/>
                </a:cubicBezTo>
                <a:cubicBezTo>
                  <a:pt x="938" y="54"/>
                  <a:pt x="934" y="53"/>
                  <a:pt x="932" y="53"/>
                </a:cubicBezTo>
                <a:cubicBezTo>
                  <a:pt x="927" y="52"/>
                  <a:pt x="928" y="53"/>
                  <a:pt x="922" y="51"/>
                </a:cubicBezTo>
                <a:cubicBezTo>
                  <a:pt x="923" y="52"/>
                  <a:pt x="923" y="52"/>
                  <a:pt x="923" y="52"/>
                </a:cubicBezTo>
                <a:cubicBezTo>
                  <a:pt x="928" y="53"/>
                  <a:pt x="926" y="52"/>
                  <a:pt x="932" y="53"/>
                </a:cubicBezTo>
                <a:cubicBezTo>
                  <a:pt x="935" y="54"/>
                  <a:pt x="939" y="55"/>
                  <a:pt x="939" y="55"/>
                </a:cubicBezTo>
                <a:cubicBezTo>
                  <a:pt x="935" y="54"/>
                  <a:pt x="934" y="54"/>
                  <a:pt x="926" y="53"/>
                </a:cubicBezTo>
                <a:cubicBezTo>
                  <a:pt x="927" y="53"/>
                  <a:pt x="920" y="52"/>
                  <a:pt x="918" y="51"/>
                </a:cubicBezTo>
                <a:cubicBezTo>
                  <a:pt x="922" y="53"/>
                  <a:pt x="932" y="54"/>
                  <a:pt x="938" y="56"/>
                </a:cubicBezTo>
                <a:cubicBezTo>
                  <a:pt x="930" y="55"/>
                  <a:pt x="918" y="53"/>
                  <a:pt x="909" y="50"/>
                </a:cubicBezTo>
                <a:cubicBezTo>
                  <a:pt x="906" y="49"/>
                  <a:pt x="910" y="50"/>
                  <a:pt x="908" y="50"/>
                </a:cubicBezTo>
                <a:cubicBezTo>
                  <a:pt x="908" y="50"/>
                  <a:pt x="905" y="49"/>
                  <a:pt x="904" y="50"/>
                </a:cubicBezTo>
                <a:cubicBezTo>
                  <a:pt x="908" y="50"/>
                  <a:pt x="913" y="51"/>
                  <a:pt x="910" y="51"/>
                </a:cubicBezTo>
                <a:cubicBezTo>
                  <a:pt x="905" y="50"/>
                  <a:pt x="899" y="49"/>
                  <a:pt x="896" y="49"/>
                </a:cubicBezTo>
                <a:cubicBezTo>
                  <a:pt x="896" y="48"/>
                  <a:pt x="902" y="49"/>
                  <a:pt x="902" y="49"/>
                </a:cubicBezTo>
                <a:cubicBezTo>
                  <a:pt x="900" y="48"/>
                  <a:pt x="898" y="48"/>
                  <a:pt x="896" y="48"/>
                </a:cubicBezTo>
                <a:cubicBezTo>
                  <a:pt x="896" y="48"/>
                  <a:pt x="892" y="48"/>
                  <a:pt x="887" y="47"/>
                </a:cubicBezTo>
                <a:cubicBezTo>
                  <a:pt x="897" y="48"/>
                  <a:pt x="871" y="45"/>
                  <a:pt x="877" y="45"/>
                </a:cubicBezTo>
                <a:cubicBezTo>
                  <a:pt x="872" y="44"/>
                  <a:pt x="872" y="45"/>
                  <a:pt x="865" y="44"/>
                </a:cubicBezTo>
                <a:cubicBezTo>
                  <a:pt x="869" y="44"/>
                  <a:pt x="863" y="44"/>
                  <a:pt x="860" y="43"/>
                </a:cubicBezTo>
                <a:cubicBezTo>
                  <a:pt x="864" y="43"/>
                  <a:pt x="869" y="44"/>
                  <a:pt x="874" y="44"/>
                </a:cubicBezTo>
                <a:cubicBezTo>
                  <a:pt x="880" y="44"/>
                  <a:pt x="885" y="45"/>
                  <a:pt x="890" y="46"/>
                </a:cubicBezTo>
                <a:cubicBezTo>
                  <a:pt x="899" y="47"/>
                  <a:pt x="907" y="48"/>
                  <a:pt x="910" y="49"/>
                </a:cubicBezTo>
                <a:cubicBezTo>
                  <a:pt x="921" y="50"/>
                  <a:pt x="926" y="51"/>
                  <a:pt x="932" y="52"/>
                </a:cubicBezTo>
                <a:cubicBezTo>
                  <a:pt x="932" y="52"/>
                  <a:pt x="933" y="52"/>
                  <a:pt x="933" y="52"/>
                </a:cubicBezTo>
                <a:cubicBezTo>
                  <a:pt x="928" y="51"/>
                  <a:pt x="929" y="50"/>
                  <a:pt x="925" y="49"/>
                </a:cubicBezTo>
                <a:cubicBezTo>
                  <a:pt x="926" y="50"/>
                  <a:pt x="927" y="51"/>
                  <a:pt x="925" y="51"/>
                </a:cubicBezTo>
                <a:cubicBezTo>
                  <a:pt x="921" y="50"/>
                  <a:pt x="916" y="50"/>
                  <a:pt x="913" y="49"/>
                </a:cubicBezTo>
                <a:cubicBezTo>
                  <a:pt x="915" y="49"/>
                  <a:pt x="919" y="50"/>
                  <a:pt x="923" y="50"/>
                </a:cubicBezTo>
                <a:cubicBezTo>
                  <a:pt x="921" y="49"/>
                  <a:pt x="911" y="46"/>
                  <a:pt x="904" y="46"/>
                </a:cubicBezTo>
                <a:cubicBezTo>
                  <a:pt x="909" y="47"/>
                  <a:pt x="913" y="47"/>
                  <a:pt x="913" y="48"/>
                </a:cubicBezTo>
                <a:cubicBezTo>
                  <a:pt x="902" y="46"/>
                  <a:pt x="890" y="45"/>
                  <a:pt x="880" y="44"/>
                </a:cubicBezTo>
                <a:cubicBezTo>
                  <a:pt x="875" y="43"/>
                  <a:pt x="871" y="43"/>
                  <a:pt x="868" y="43"/>
                </a:cubicBezTo>
                <a:cubicBezTo>
                  <a:pt x="865" y="42"/>
                  <a:pt x="862" y="42"/>
                  <a:pt x="862" y="41"/>
                </a:cubicBezTo>
                <a:cubicBezTo>
                  <a:pt x="859" y="42"/>
                  <a:pt x="854" y="40"/>
                  <a:pt x="850" y="40"/>
                </a:cubicBezTo>
                <a:cubicBezTo>
                  <a:pt x="852" y="41"/>
                  <a:pt x="856" y="41"/>
                  <a:pt x="855" y="41"/>
                </a:cubicBezTo>
                <a:cubicBezTo>
                  <a:pt x="847" y="41"/>
                  <a:pt x="857" y="41"/>
                  <a:pt x="856" y="42"/>
                </a:cubicBezTo>
                <a:cubicBezTo>
                  <a:pt x="852" y="41"/>
                  <a:pt x="849" y="41"/>
                  <a:pt x="845" y="41"/>
                </a:cubicBezTo>
                <a:cubicBezTo>
                  <a:pt x="845" y="42"/>
                  <a:pt x="854" y="42"/>
                  <a:pt x="855" y="43"/>
                </a:cubicBezTo>
                <a:cubicBezTo>
                  <a:pt x="849" y="42"/>
                  <a:pt x="840" y="41"/>
                  <a:pt x="834" y="41"/>
                </a:cubicBezTo>
                <a:cubicBezTo>
                  <a:pt x="827" y="40"/>
                  <a:pt x="821" y="40"/>
                  <a:pt x="820" y="41"/>
                </a:cubicBezTo>
                <a:cubicBezTo>
                  <a:pt x="817" y="41"/>
                  <a:pt x="817" y="41"/>
                  <a:pt x="817" y="41"/>
                </a:cubicBezTo>
                <a:cubicBezTo>
                  <a:pt x="815" y="40"/>
                  <a:pt x="822" y="40"/>
                  <a:pt x="816" y="40"/>
                </a:cubicBezTo>
                <a:cubicBezTo>
                  <a:pt x="815" y="40"/>
                  <a:pt x="814" y="41"/>
                  <a:pt x="810" y="41"/>
                </a:cubicBezTo>
                <a:cubicBezTo>
                  <a:pt x="810" y="40"/>
                  <a:pt x="802" y="41"/>
                  <a:pt x="798" y="40"/>
                </a:cubicBezTo>
                <a:cubicBezTo>
                  <a:pt x="804" y="39"/>
                  <a:pt x="818" y="40"/>
                  <a:pt x="830" y="40"/>
                </a:cubicBezTo>
                <a:cubicBezTo>
                  <a:pt x="830" y="39"/>
                  <a:pt x="831" y="39"/>
                  <a:pt x="833" y="39"/>
                </a:cubicBezTo>
                <a:cubicBezTo>
                  <a:pt x="836" y="39"/>
                  <a:pt x="826" y="38"/>
                  <a:pt x="830" y="38"/>
                </a:cubicBezTo>
                <a:cubicBezTo>
                  <a:pt x="834" y="38"/>
                  <a:pt x="832" y="38"/>
                  <a:pt x="835" y="38"/>
                </a:cubicBezTo>
                <a:cubicBezTo>
                  <a:pt x="838" y="38"/>
                  <a:pt x="843" y="39"/>
                  <a:pt x="849" y="39"/>
                </a:cubicBezTo>
                <a:cubicBezTo>
                  <a:pt x="850" y="38"/>
                  <a:pt x="843" y="39"/>
                  <a:pt x="841" y="38"/>
                </a:cubicBezTo>
                <a:cubicBezTo>
                  <a:pt x="849" y="38"/>
                  <a:pt x="855" y="39"/>
                  <a:pt x="861" y="39"/>
                </a:cubicBezTo>
                <a:cubicBezTo>
                  <a:pt x="867" y="40"/>
                  <a:pt x="873" y="40"/>
                  <a:pt x="881" y="41"/>
                </a:cubicBezTo>
                <a:cubicBezTo>
                  <a:pt x="883" y="40"/>
                  <a:pt x="890" y="42"/>
                  <a:pt x="889" y="41"/>
                </a:cubicBezTo>
                <a:cubicBezTo>
                  <a:pt x="891" y="42"/>
                  <a:pt x="897" y="43"/>
                  <a:pt x="890" y="42"/>
                </a:cubicBezTo>
                <a:cubicBezTo>
                  <a:pt x="895" y="43"/>
                  <a:pt x="902" y="43"/>
                  <a:pt x="898" y="42"/>
                </a:cubicBezTo>
                <a:cubicBezTo>
                  <a:pt x="895" y="42"/>
                  <a:pt x="901" y="42"/>
                  <a:pt x="892" y="41"/>
                </a:cubicBezTo>
                <a:cubicBezTo>
                  <a:pt x="895" y="41"/>
                  <a:pt x="898" y="41"/>
                  <a:pt x="902" y="42"/>
                </a:cubicBezTo>
                <a:cubicBezTo>
                  <a:pt x="906" y="42"/>
                  <a:pt x="901" y="42"/>
                  <a:pt x="903" y="43"/>
                </a:cubicBezTo>
                <a:cubicBezTo>
                  <a:pt x="910" y="43"/>
                  <a:pt x="908" y="43"/>
                  <a:pt x="915" y="44"/>
                </a:cubicBezTo>
                <a:cubicBezTo>
                  <a:pt x="919" y="45"/>
                  <a:pt x="911" y="43"/>
                  <a:pt x="916" y="43"/>
                </a:cubicBezTo>
                <a:cubicBezTo>
                  <a:pt x="919" y="44"/>
                  <a:pt x="923" y="45"/>
                  <a:pt x="928" y="46"/>
                </a:cubicBezTo>
                <a:cubicBezTo>
                  <a:pt x="932" y="46"/>
                  <a:pt x="937" y="47"/>
                  <a:pt x="943" y="48"/>
                </a:cubicBezTo>
                <a:cubicBezTo>
                  <a:pt x="949" y="49"/>
                  <a:pt x="956" y="51"/>
                  <a:pt x="961" y="52"/>
                </a:cubicBezTo>
                <a:cubicBezTo>
                  <a:pt x="960" y="52"/>
                  <a:pt x="964" y="54"/>
                  <a:pt x="966" y="54"/>
                </a:cubicBezTo>
                <a:cubicBezTo>
                  <a:pt x="964" y="53"/>
                  <a:pt x="962" y="52"/>
                  <a:pt x="961" y="52"/>
                </a:cubicBezTo>
                <a:cubicBezTo>
                  <a:pt x="967" y="53"/>
                  <a:pt x="968" y="54"/>
                  <a:pt x="974" y="55"/>
                </a:cubicBezTo>
                <a:cubicBezTo>
                  <a:pt x="974" y="56"/>
                  <a:pt x="983" y="57"/>
                  <a:pt x="986" y="58"/>
                </a:cubicBezTo>
                <a:cubicBezTo>
                  <a:pt x="987" y="58"/>
                  <a:pt x="984" y="57"/>
                  <a:pt x="987" y="58"/>
                </a:cubicBezTo>
                <a:cubicBezTo>
                  <a:pt x="991" y="59"/>
                  <a:pt x="991" y="59"/>
                  <a:pt x="991" y="59"/>
                </a:cubicBezTo>
                <a:cubicBezTo>
                  <a:pt x="991" y="60"/>
                  <a:pt x="988" y="59"/>
                  <a:pt x="988" y="60"/>
                </a:cubicBezTo>
                <a:cubicBezTo>
                  <a:pt x="994" y="62"/>
                  <a:pt x="988" y="59"/>
                  <a:pt x="994" y="61"/>
                </a:cubicBezTo>
                <a:cubicBezTo>
                  <a:pt x="996" y="60"/>
                  <a:pt x="992" y="60"/>
                  <a:pt x="992" y="59"/>
                </a:cubicBezTo>
                <a:cubicBezTo>
                  <a:pt x="1000" y="61"/>
                  <a:pt x="1008" y="63"/>
                  <a:pt x="1015" y="66"/>
                </a:cubicBezTo>
                <a:cubicBezTo>
                  <a:pt x="1017" y="66"/>
                  <a:pt x="1022" y="68"/>
                  <a:pt x="1025" y="68"/>
                </a:cubicBezTo>
                <a:cubicBezTo>
                  <a:pt x="1028" y="69"/>
                  <a:pt x="1025" y="69"/>
                  <a:pt x="1030" y="71"/>
                </a:cubicBezTo>
                <a:cubicBezTo>
                  <a:pt x="1030" y="70"/>
                  <a:pt x="1032" y="71"/>
                  <a:pt x="1031" y="70"/>
                </a:cubicBezTo>
                <a:cubicBezTo>
                  <a:pt x="1029" y="70"/>
                  <a:pt x="1028" y="69"/>
                  <a:pt x="1028" y="69"/>
                </a:cubicBezTo>
                <a:cubicBezTo>
                  <a:pt x="1030" y="69"/>
                  <a:pt x="1036" y="71"/>
                  <a:pt x="1041" y="73"/>
                </a:cubicBezTo>
                <a:cubicBezTo>
                  <a:pt x="1047" y="74"/>
                  <a:pt x="1053" y="77"/>
                  <a:pt x="1057" y="79"/>
                </a:cubicBezTo>
                <a:cubicBezTo>
                  <a:pt x="1059" y="80"/>
                  <a:pt x="1072" y="84"/>
                  <a:pt x="1067" y="83"/>
                </a:cubicBezTo>
                <a:cubicBezTo>
                  <a:pt x="1071" y="84"/>
                  <a:pt x="1077" y="86"/>
                  <a:pt x="1076" y="87"/>
                </a:cubicBezTo>
                <a:cubicBezTo>
                  <a:pt x="1073" y="86"/>
                  <a:pt x="1072" y="85"/>
                  <a:pt x="1067" y="83"/>
                </a:cubicBezTo>
                <a:cubicBezTo>
                  <a:pt x="1067" y="84"/>
                  <a:pt x="1063" y="82"/>
                  <a:pt x="1062" y="82"/>
                </a:cubicBezTo>
                <a:cubicBezTo>
                  <a:pt x="1069" y="85"/>
                  <a:pt x="1060" y="82"/>
                  <a:pt x="1067" y="85"/>
                </a:cubicBezTo>
                <a:cubicBezTo>
                  <a:pt x="1072" y="87"/>
                  <a:pt x="1063" y="82"/>
                  <a:pt x="1068" y="84"/>
                </a:cubicBezTo>
                <a:cubicBezTo>
                  <a:pt x="1071" y="85"/>
                  <a:pt x="1074" y="87"/>
                  <a:pt x="1075" y="87"/>
                </a:cubicBezTo>
                <a:cubicBezTo>
                  <a:pt x="1073" y="86"/>
                  <a:pt x="1073" y="87"/>
                  <a:pt x="1072" y="87"/>
                </a:cubicBezTo>
                <a:cubicBezTo>
                  <a:pt x="1075" y="88"/>
                  <a:pt x="1083" y="92"/>
                  <a:pt x="1085" y="92"/>
                </a:cubicBezTo>
                <a:cubicBezTo>
                  <a:pt x="1084" y="91"/>
                  <a:pt x="1077" y="89"/>
                  <a:pt x="1077" y="88"/>
                </a:cubicBezTo>
                <a:cubicBezTo>
                  <a:pt x="1076" y="88"/>
                  <a:pt x="1080" y="88"/>
                  <a:pt x="1078" y="88"/>
                </a:cubicBezTo>
                <a:cubicBezTo>
                  <a:pt x="1084" y="91"/>
                  <a:pt x="1079" y="88"/>
                  <a:pt x="1087" y="91"/>
                </a:cubicBezTo>
                <a:cubicBezTo>
                  <a:pt x="1088" y="92"/>
                  <a:pt x="1085" y="91"/>
                  <a:pt x="1087" y="92"/>
                </a:cubicBezTo>
                <a:cubicBezTo>
                  <a:pt x="1093" y="94"/>
                  <a:pt x="1087" y="91"/>
                  <a:pt x="1092" y="93"/>
                </a:cubicBezTo>
                <a:cubicBezTo>
                  <a:pt x="1096" y="95"/>
                  <a:pt x="1096" y="95"/>
                  <a:pt x="1097" y="96"/>
                </a:cubicBezTo>
                <a:cubicBezTo>
                  <a:pt x="1102" y="98"/>
                  <a:pt x="1115" y="105"/>
                  <a:pt x="1108" y="100"/>
                </a:cubicBezTo>
                <a:cubicBezTo>
                  <a:pt x="1110" y="102"/>
                  <a:pt x="1114" y="103"/>
                  <a:pt x="1115" y="104"/>
                </a:cubicBezTo>
                <a:cubicBezTo>
                  <a:pt x="1111" y="102"/>
                  <a:pt x="1114" y="104"/>
                  <a:pt x="1114" y="104"/>
                </a:cubicBezTo>
                <a:cubicBezTo>
                  <a:pt x="1122" y="108"/>
                  <a:pt x="1127" y="111"/>
                  <a:pt x="1134" y="115"/>
                </a:cubicBezTo>
                <a:cubicBezTo>
                  <a:pt x="1136" y="115"/>
                  <a:pt x="1130" y="112"/>
                  <a:pt x="1134" y="114"/>
                </a:cubicBezTo>
                <a:cubicBezTo>
                  <a:pt x="1134" y="115"/>
                  <a:pt x="1136" y="115"/>
                  <a:pt x="1140" y="117"/>
                </a:cubicBezTo>
                <a:cubicBezTo>
                  <a:pt x="1140" y="117"/>
                  <a:pt x="1139" y="117"/>
                  <a:pt x="1141" y="119"/>
                </a:cubicBezTo>
                <a:cubicBezTo>
                  <a:pt x="1148" y="122"/>
                  <a:pt x="1155" y="125"/>
                  <a:pt x="1156" y="127"/>
                </a:cubicBezTo>
                <a:cubicBezTo>
                  <a:pt x="1154" y="126"/>
                  <a:pt x="1149" y="122"/>
                  <a:pt x="1149" y="123"/>
                </a:cubicBezTo>
                <a:cubicBezTo>
                  <a:pt x="1155" y="127"/>
                  <a:pt x="1159" y="128"/>
                  <a:pt x="1164" y="132"/>
                </a:cubicBezTo>
                <a:cubicBezTo>
                  <a:pt x="1164" y="131"/>
                  <a:pt x="1164" y="131"/>
                  <a:pt x="1164" y="131"/>
                </a:cubicBezTo>
                <a:cubicBezTo>
                  <a:pt x="1170" y="134"/>
                  <a:pt x="1175" y="136"/>
                  <a:pt x="1175" y="138"/>
                </a:cubicBezTo>
                <a:cubicBezTo>
                  <a:pt x="1169" y="134"/>
                  <a:pt x="1164" y="132"/>
                  <a:pt x="1167" y="135"/>
                </a:cubicBezTo>
                <a:cubicBezTo>
                  <a:pt x="1171" y="137"/>
                  <a:pt x="1176" y="140"/>
                  <a:pt x="1178" y="142"/>
                </a:cubicBezTo>
                <a:cubicBezTo>
                  <a:pt x="1182" y="143"/>
                  <a:pt x="1176" y="139"/>
                  <a:pt x="1180" y="142"/>
                </a:cubicBezTo>
                <a:cubicBezTo>
                  <a:pt x="1185" y="145"/>
                  <a:pt x="1198" y="152"/>
                  <a:pt x="1204" y="157"/>
                </a:cubicBezTo>
                <a:cubicBezTo>
                  <a:pt x="1203" y="156"/>
                  <a:pt x="1197" y="152"/>
                  <a:pt x="1197" y="152"/>
                </a:cubicBezTo>
                <a:cubicBezTo>
                  <a:pt x="1202" y="155"/>
                  <a:pt x="1207" y="158"/>
                  <a:pt x="1212" y="162"/>
                </a:cubicBezTo>
                <a:cubicBezTo>
                  <a:pt x="1217" y="166"/>
                  <a:pt x="1221" y="169"/>
                  <a:pt x="1225" y="171"/>
                </a:cubicBezTo>
                <a:cubicBezTo>
                  <a:pt x="1223" y="170"/>
                  <a:pt x="1219" y="167"/>
                  <a:pt x="1218" y="166"/>
                </a:cubicBezTo>
                <a:cubicBezTo>
                  <a:pt x="1224" y="170"/>
                  <a:pt x="1230" y="175"/>
                  <a:pt x="1240" y="182"/>
                </a:cubicBezTo>
                <a:cubicBezTo>
                  <a:pt x="1242" y="184"/>
                  <a:pt x="1241" y="183"/>
                  <a:pt x="1243" y="184"/>
                </a:cubicBezTo>
                <a:cubicBezTo>
                  <a:pt x="1248" y="189"/>
                  <a:pt x="1255" y="196"/>
                  <a:pt x="1257" y="198"/>
                </a:cubicBezTo>
                <a:cubicBezTo>
                  <a:pt x="1259" y="198"/>
                  <a:pt x="1251" y="192"/>
                  <a:pt x="1248" y="188"/>
                </a:cubicBezTo>
                <a:cubicBezTo>
                  <a:pt x="1255" y="193"/>
                  <a:pt x="1256" y="196"/>
                  <a:pt x="1262" y="200"/>
                </a:cubicBezTo>
                <a:cubicBezTo>
                  <a:pt x="1261" y="199"/>
                  <a:pt x="1256" y="195"/>
                  <a:pt x="1257" y="195"/>
                </a:cubicBezTo>
                <a:cubicBezTo>
                  <a:pt x="1252" y="191"/>
                  <a:pt x="1246" y="186"/>
                  <a:pt x="1241" y="182"/>
                </a:cubicBezTo>
                <a:cubicBezTo>
                  <a:pt x="1235" y="178"/>
                  <a:pt x="1230" y="174"/>
                  <a:pt x="1226" y="171"/>
                </a:cubicBezTo>
                <a:cubicBezTo>
                  <a:pt x="1235" y="178"/>
                  <a:pt x="1230" y="173"/>
                  <a:pt x="1235" y="176"/>
                </a:cubicBezTo>
                <a:cubicBezTo>
                  <a:pt x="1239" y="179"/>
                  <a:pt x="1245" y="185"/>
                  <a:pt x="1247" y="186"/>
                </a:cubicBezTo>
                <a:cubicBezTo>
                  <a:pt x="1246" y="185"/>
                  <a:pt x="1245" y="185"/>
                  <a:pt x="1245" y="185"/>
                </a:cubicBezTo>
                <a:cubicBezTo>
                  <a:pt x="1250" y="187"/>
                  <a:pt x="1257" y="194"/>
                  <a:pt x="1256" y="193"/>
                </a:cubicBezTo>
                <a:cubicBezTo>
                  <a:pt x="1254" y="191"/>
                  <a:pt x="1253" y="190"/>
                  <a:pt x="1252" y="190"/>
                </a:cubicBezTo>
                <a:cubicBezTo>
                  <a:pt x="1258" y="194"/>
                  <a:pt x="1262" y="198"/>
                  <a:pt x="1266" y="201"/>
                </a:cubicBezTo>
                <a:cubicBezTo>
                  <a:pt x="1270" y="205"/>
                  <a:pt x="1273" y="207"/>
                  <a:pt x="1277" y="210"/>
                </a:cubicBezTo>
                <a:cubicBezTo>
                  <a:pt x="1277" y="212"/>
                  <a:pt x="1296" y="227"/>
                  <a:pt x="1297" y="230"/>
                </a:cubicBezTo>
                <a:cubicBezTo>
                  <a:pt x="1285" y="218"/>
                  <a:pt x="1278" y="212"/>
                  <a:pt x="1269" y="205"/>
                </a:cubicBezTo>
                <a:cubicBezTo>
                  <a:pt x="1271" y="207"/>
                  <a:pt x="1265" y="201"/>
                  <a:pt x="1262" y="200"/>
                </a:cubicBezTo>
                <a:cubicBezTo>
                  <a:pt x="1269" y="206"/>
                  <a:pt x="1279" y="214"/>
                  <a:pt x="1285" y="220"/>
                </a:cubicBezTo>
                <a:cubicBezTo>
                  <a:pt x="1285" y="220"/>
                  <a:pt x="1287" y="221"/>
                  <a:pt x="1287" y="221"/>
                </a:cubicBezTo>
                <a:cubicBezTo>
                  <a:pt x="1282" y="217"/>
                  <a:pt x="1281" y="217"/>
                  <a:pt x="1276" y="212"/>
                </a:cubicBezTo>
                <a:cubicBezTo>
                  <a:pt x="1278" y="214"/>
                  <a:pt x="1276" y="214"/>
                  <a:pt x="1280" y="217"/>
                </a:cubicBezTo>
                <a:cubicBezTo>
                  <a:pt x="1280" y="217"/>
                  <a:pt x="1279" y="215"/>
                  <a:pt x="1279" y="215"/>
                </a:cubicBezTo>
                <a:cubicBezTo>
                  <a:pt x="1282" y="218"/>
                  <a:pt x="1286" y="221"/>
                  <a:pt x="1289" y="224"/>
                </a:cubicBezTo>
                <a:cubicBezTo>
                  <a:pt x="1291" y="228"/>
                  <a:pt x="1288" y="225"/>
                  <a:pt x="1287" y="226"/>
                </a:cubicBezTo>
                <a:cubicBezTo>
                  <a:pt x="1286" y="224"/>
                  <a:pt x="1286" y="224"/>
                  <a:pt x="1284" y="222"/>
                </a:cubicBezTo>
                <a:cubicBezTo>
                  <a:pt x="1284" y="224"/>
                  <a:pt x="1276" y="218"/>
                  <a:pt x="1272" y="214"/>
                </a:cubicBezTo>
                <a:cubicBezTo>
                  <a:pt x="1276" y="219"/>
                  <a:pt x="1277" y="218"/>
                  <a:pt x="1283" y="224"/>
                </a:cubicBezTo>
                <a:cubicBezTo>
                  <a:pt x="1283" y="224"/>
                  <a:pt x="1281" y="223"/>
                  <a:pt x="1283" y="225"/>
                </a:cubicBezTo>
                <a:cubicBezTo>
                  <a:pt x="1283" y="224"/>
                  <a:pt x="1289" y="230"/>
                  <a:pt x="1288" y="228"/>
                </a:cubicBezTo>
                <a:cubicBezTo>
                  <a:pt x="1285" y="226"/>
                  <a:pt x="1283" y="224"/>
                  <a:pt x="1282" y="222"/>
                </a:cubicBezTo>
                <a:cubicBezTo>
                  <a:pt x="1284" y="224"/>
                  <a:pt x="1283" y="223"/>
                  <a:pt x="1285" y="224"/>
                </a:cubicBezTo>
                <a:cubicBezTo>
                  <a:pt x="1289" y="228"/>
                  <a:pt x="1289" y="228"/>
                  <a:pt x="1291" y="230"/>
                </a:cubicBezTo>
                <a:cubicBezTo>
                  <a:pt x="1291" y="230"/>
                  <a:pt x="1291" y="230"/>
                  <a:pt x="1292" y="231"/>
                </a:cubicBezTo>
                <a:cubicBezTo>
                  <a:pt x="1293" y="231"/>
                  <a:pt x="1288" y="227"/>
                  <a:pt x="1289" y="227"/>
                </a:cubicBezTo>
                <a:cubicBezTo>
                  <a:pt x="1294" y="230"/>
                  <a:pt x="1290" y="225"/>
                  <a:pt x="1301" y="236"/>
                </a:cubicBezTo>
                <a:cubicBezTo>
                  <a:pt x="1304" y="240"/>
                  <a:pt x="1309" y="245"/>
                  <a:pt x="1316" y="251"/>
                </a:cubicBezTo>
                <a:cubicBezTo>
                  <a:pt x="1316" y="251"/>
                  <a:pt x="1315" y="251"/>
                  <a:pt x="1314" y="250"/>
                </a:cubicBezTo>
                <a:cubicBezTo>
                  <a:pt x="1317" y="253"/>
                  <a:pt x="1326" y="265"/>
                  <a:pt x="1327" y="264"/>
                </a:cubicBezTo>
                <a:cubicBezTo>
                  <a:pt x="1327" y="263"/>
                  <a:pt x="1324" y="261"/>
                  <a:pt x="1321" y="258"/>
                </a:cubicBezTo>
                <a:cubicBezTo>
                  <a:pt x="1322" y="258"/>
                  <a:pt x="1318" y="253"/>
                  <a:pt x="1318" y="253"/>
                </a:cubicBezTo>
                <a:cubicBezTo>
                  <a:pt x="1328" y="264"/>
                  <a:pt x="1329" y="266"/>
                  <a:pt x="1330" y="268"/>
                </a:cubicBezTo>
                <a:cubicBezTo>
                  <a:pt x="1341" y="280"/>
                  <a:pt x="1346" y="287"/>
                  <a:pt x="1360" y="304"/>
                </a:cubicBezTo>
                <a:cubicBezTo>
                  <a:pt x="1361" y="305"/>
                  <a:pt x="1357" y="300"/>
                  <a:pt x="1360" y="303"/>
                </a:cubicBezTo>
                <a:cubicBezTo>
                  <a:pt x="1363" y="308"/>
                  <a:pt x="1365" y="309"/>
                  <a:pt x="1369" y="316"/>
                </a:cubicBezTo>
                <a:cubicBezTo>
                  <a:pt x="1368" y="314"/>
                  <a:pt x="1368" y="315"/>
                  <a:pt x="1370" y="318"/>
                </a:cubicBezTo>
                <a:cubicBezTo>
                  <a:pt x="1374" y="321"/>
                  <a:pt x="1375" y="325"/>
                  <a:pt x="1376" y="325"/>
                </a:cubicBezTo>
                <a:cubicBezTo>
                  <a:pt x="1379" y="329"/>
                  <a:pt x="1379" y="330"/>
                  <a:pt x="1380" y="332"/>
                </a:cubicBezTo>
                <a:cubicBezTo>
                  <a:pt x="1381" y="333"/>
                  <a:pt x="1381" y="332"/>
                  <a:pt x="1382" y="334"/>
                </a:cubicBezTo>
                <a:cubicBezTo>
                  <a:pt x="1378" y="328"/>
                  <a:pt x="1374" y="321"/>
                  <a:pt x="1375" y="321"/>
                </a:cubicBezTo>
                <a:cubicBezTo>
                  <a:pt x="1372" y="319"/>
                  <a:pt x="1366" y="310"/>
                  <a:pt x="1364" y="308"/>
                </a:cubicBezTo>
                <a:cubicBezTo>
                  <a:pt x="1366" y="309"/>
                  <a:pt x="1373" y="318"/>
                  <a:pt x="1378" y="326"/>
                </a:cubicBezTo>
                <a:cubicBezTo>
                  <a:pt x="1379" y="326"/>
                  <a:pt x="1379" y="326"/>
                  <a:pt x="1379" y="327"/>
                </a:cubicBezTo>
                <a:cubicBezTo>
                  <a:pt x="1379" y="326"/>
                  <a:pt x="1379" y="326"/>
                  <a:pt x="1379" y="326"/>
                </a:cubicBezTo>
                <a:cubicBezTo>
                  <a:pt x="1382" y="330"/>
                  <a:pt x="1383" y="332"/>
                  <a:pt x="1384" y="332"/>
                </a:cubicBezTo>
                <a:cubicBezTo>
                  <a:pt x="1381" y="326"/>
                  <a:pt x="1376" y="324"/>
                  <a:pt x="1370" y="314"/>
                </a:cubicBezTo>
                <a:cubicBezTo>
                  <a:pt x="1375" y="321"/>
                  <a:pt x="1371" y="314"/>
                  <a:pt x="1373" y="317"/>
                </a:cubicBezTo>
                <a:cubicBezTo>
                  <a:pt x="1370" y="313"/>
                  <a:pt x="1365" y="306"/>
                  <a:pt x="1363" y="302"/>
                </a:cubicBezTo>
                <a:cubicBezTo>
                  <a:pt x="1360" y="298"/>
                  <a:pt x="1361" y="297"/>
                  <a:pt x="1367" y="305"/>
                </a:cubicBezTo>
                <a:cubicBezTo>
                  <a:pt x="1368" y="305"/>
                  <a:pt x="1366" y="302"/>
                  <a:pt x="1363" y="299"/>
                </a:cubicBezTo>
                <a:cubicBezTo>
                  <a:pt x="1363" y="300"/>
                  <a:pt x="1362" y="299"/>
                  <a:pt x="1360" y="296"/>
                </a:cubicBezTo>
                <a:cubicBezTo>
                  <a:pt x="1359" y="295"/>
                  <a:pt x="1360" y="298"/>
                  <a:pt x="1358" y="296"/>
                </a:cubicBezTo>
                <a:cubicBezTo>
                  <a:pt x="1355" y="292"/>
                  <a:pt x="1352" y="287"/>
                  <a:pt x="1349" y="285"/>
                </a:cubicBezTo>
                <a:cubicBezTo>
                  <a:pt x="1347" y="282"/>
                  <a:pt x="1345" y="279"/>
                  <a:pt x="1343" y="276"/>
                </a:cubicBezTo>
                <a:cubicBezTo>
                  <a:pt x="1340" y="274"/>
                  <a:pt x="1338" y="271"/>
                  <a:pt x="1335" y="268"/>
                </a:cubicBezTo>
                <a:cubicBezTo>
                  <a:pt x="1330" y="262"/>
                  <a:pt x="1325" y="256"/>
                  <a:pt x="1319" y="250"/>
                </a:cubicBezTo>
                <a:cubicBezTo>
                  <a:pt x="1314" y="245"/>
                  <a:pt x="1308" y="239"/>
                  <a:pt x="1303" y="234"/>
                </a:cubicBezTo>
                <a:cubicBezTo>
                  <a:pt x="1300" y="231"/>
                  <a:pt x="1297" y="228"/>
                  <a:pt x="1294" y="225"/>
                </a:cubicBezTo>
                <a:cubicBezTo>
                  <a:pt x="1292" y="223"/>
                  <a:pt x="1289" y="220"/>
                  <a:pt x="1286" y="217"/>
                </a:cubicBezTo>
                <a:cubicBezTo>
                  <a:pt x="1291" y="222"/>
                  <a:pt x="1291" y="222"/>
                  <a:pt x="1296" y="227"/>
                </a:cubicBezTo>
                <a:cubicBezTo>
                  <a:pt x="1296" y="225"/>
                  <a:pt x="1302" y="232"/>
                  <a:pt x="1303" y="233"/>
                </a:cubicBezTo>
                <a:cubicBezTo>
                  <a:pt x="1300" y="230"/>
                  <a:pt x="1307" y="237"/>
                  <a:pt x="1303" y="233"/>
                </a:cubicBezTo>
                <a:cubicBezTo>
                  <a:pt x="1313" y="242"/>
                  <a:pt x="1321" y="250"/>
                  <a:pt x="1326" y="255"/>
                </a:cubicBezTo>
                <a:cubicBezTo>
                  <a:pt x="1317" y="245"/>
                  <a:pt x="1330" y="258"/>
                  <a:pt x="1324" y="251"/>
                </a:cubicBezTo>
                <a:cubicBezTo>
                  <a:pt x="1320" y="248"/>
                  <a:pt x="1311" y="239"/>
                  <a:pt x="1305" y="232"/>
                </a:cubicBezTo>
                <a:cubicBezTo>
                  <a:pt x="1305" y="232"/>
                  <a:pt x="1305" y="233"/>
                  <a:pt x="1304" y="231"/>
                </a:cubicBezTo>
                <a:cubicBezTo>
                  <a:pt x="1300" y="227"/>
                  <a:pt x="1309" y="235"/>
                  <a:pt x="1311" y="238"/>
                </a:cubicBezTo>
                <a:cubicBezTo>
                  <a:pt x="1307" y="233"/>
                  <a:pt x="1303" y="228"/>
                  <a:pt x="1298" y="223"/>
                </a:cubicBezTo>
                <a:cubicBezTo>
                  <a:pt x="1299" y="224"/>
                  <a:pt x="1300" y="225"/>
                  <a:pt x="1303" y="228"/>
                </a:cubicBezTo>
                <a:cubicBezTo>
                  <a:pt x="1308" y="232"/>
                  <a:pt x="1306" y="231"/>
                  <a:pt x="1312" y="236"/>
                </a:cubicBezTo>
                <a:cubicBezTo>
                  <a:pt x="1312" y="237"/>
                  <a:pt x="1311" y="236"/>
                  <a:pt x="1310" y="236"/>
                </a:cubicBezTo>
                <a:cubicBezTo>
                  <a:pt x="1314" y="239"/>
                  <a:pt x="1314" y="239"/>
                  <a:pt x="1318" y="243"/>
                </a:cubicBezTo>
                <a:cubicBezTo>
                  <a:pt x="1317" y="244"/>
                  <a:pt x="1317" y="244"/>
                  <a:pt x="1317" y="244"/>
                </a:cubicBezTo>
                <a:cubicBezTo>
                  <a:pt x="1321" y="246"/>
                  <a:pt x="1326" y="251"/>
                  <a:pt x="1332" y="257"/>
                </a:cubicBezTo>
                <a:cubicBezTo>
                  <a:pt x="1328" y="253"/>
                  <a:pt x="1324" y="248"/>
                  <a:pt x="1321" y="244"/>
                </a:cubicBezTo>
                <a:cubicBezTo>
                  <a:pt x="1317" y="239"/>
                  <a:pt x="1313" y="235"/>
                  <a:pt x="1309" y="232"/>
                </a:cubicBezTo>
                <a:cubicBezTo>
                  <a:pt x="1309" y="231"/>
                  <a:pt x="1306" y="227"/>
                  <a:pt x="1309" y="229"/>
                </a:cubicBezTo>
                <a:cubicBezTo>
                  <a:pt x="1313" y="235"/>
                  <a:pt x="1313" y="235"/>
                  <a:pt x="1320" y="241"/>
                </a:cubicBezTo>
                <a:cubicBezTo>
                  <a:pt x="1319" y="241"/>
                  <a:pt x="1318" y="239"/>
                  <a:pt x="1318" y="240"/>
                </a:cubicBezTo>
                <a:cubicBezTo>
                  <a:pt x="1323" y="245"/>
                  <a:pt x="1324" y="246"/>
                  <a:pt x="1325" y="248"/>
                </a:cubicBezTo>
                <a:cubicBezTo>
                  <a:pt x="1326" y="249"/>
                  <a:pt x="1327" y="251"/>
                  <a:pt x="1332" y="257"/>
                </a:cubicBezTo>
                <a:cubicBezTo>
                  <a:pt x="1334" y="258"/>
                  <a:pt x="1335" y="259"/>
                  <a:pt x="1338" y="262"/>
                </a:cubicBezTo>
                <a:cubicBezTo>
                  <a:pt x="1335" y="259"/>
                  <a:pt x="1338" y="261"/>
                  <a:pt x="1340" y="262"/>
                </a:cubicBezTo>
                <a:cubicBezTo>
                  <a:pt x="1342" y="265"/>
                  <a:pt x="1344" y="267"/>
                  <a:pt x="1342" y="264"/>
                </a:cubicBezTo>
                <a:cubicBezTo>
                  <a:pt x="1346" y="270"/>
                  <a:pt x="1355" y="280"/>
                  <a:pt x="1357" y="284"/>
                </a:cubicBezTo>
                <a:cubicBezTo>
                  <a:pt x="1357" y="284"/>
                  <a:pt x="1355" y="282"/>
                  <a:pt x="1356" y="284"/>
                </a:cubicBezTo>
                <a:cubicBezTo>
                  <a:pt x="1353" y="281"/>
                  <a:pt x="1349" y="276"/>
                  <a:pt x="1345" y="271"/>
                </a:cubicBezTo>
                <a:cubicBezTo>
                  <a:pt x="1340" y="266"/>
                  <a:pt x="1336" y="261"/>
                  <a:pt x="1332" y="257"/>
                </a:cubicBezTo>
                <a:cubicBezTo>
                  <a:pt x="1332" y="257"/>
                  <a:pt x="1332" y="258"/>
                  <a:pt x="1334" y="260"/>
                </a:cubicBezTo>
                <a:cubicBezTo>
                  <a:pt x="1334" y="259"/>
                  <a:pt x="1335" y="261"/>
                  <a:pt x="1338" y="263"/>
                </a:cubicBezTo>
                <a:cubicBezTo>
                  <a:pt x="1339" y="265"/>
                  <a:pt x="1338" y="265"/>
                  <a:pt x="1337" y="264"/>
                </a:cubicBezTo>
                <a:cubicBezTo>
                  <a:pt x="1340" y="268"/>
                  <a:pt x="1343" y="271"/>
                  <a:pt x="1343" y="271"/>
                </a:cubicBezTo>
                <a:cubicBezTo>
                  <a:pt x="1338" y="266"/>
                  <a:pt x="1338" y="266"/>
                  <a:pt x="1338" y="266"/>
                </a:cubicBezTo>
                <a:cubicBezTo>
                  <a:pt x="1338" y="267"/>
                  <a:pt x="1340" y="269"/>
                  <a:pt x="1343" y="272"/>
                </a:cubicBezTo>
                <a:cubicBezTo>
                  <a:pt x="1345" y="275"/>
                  <a:pt x="1348" y="279"/>
                  <a:pt x="1349" y="280"/>
                </a:cubicBezTo>
                <a:cubicBezTo>
                  <a:pt x="1348" y="278"/>
                  <a:pt x="1347" y="277"/>
                  <a:pt x="1346" y="276"/>
                </a:cubicBezTo>
                <a:cubicBezTo>
                  <a:pt x="1348" y="278"/>
                  <a:pt x="1348" y="278"/>
                  <a:pt x="1350" y="279"/>
                </a:cubicBezTo>
                <a:cubicBezTo>
                  <a:pt x="1354" y="285"/>
                  <a:pt x="1351" y="282"/>
                  <a:pt x="1353" y="284"/>
                </a:cubicBezTo>
                <a:cubicBezTo>
                  <a:pt x="1355" y="287"/>
                  <a:pt x="1353" y="286"/>
                  <a:pt x="1355" y="287"/>
                </a:cubicBezTo>
                <a:cubicBezTo>
                  <a:pt x="1356" y="288"/>
                  <a:pt x="1356" y="289"/>
                  <a:pt x="1359" y="292"/>
                </a:cubicBezTo>
                <a:cubicBezTo>
                  <a:pt x="1359" y="293"/>
                  <a:pt x="1358" y="292"/>
                  <a:pt x="1360" y="294"/>
                </a:cubicBezTo>
                <a:cubicBezTo>
                  <a:pt x="1365" y="300"/>
                  <a:pt x="1369" y="305"/>
                  <a:pt x="1373" y="311"/>
                </a:cubicBezTo>
                <a:cubicBezTo>
                  <a:pt x="1378" y="318"/>
                  <a:pt x="1382" y="324"/>
                  <a:pt x="1388" y="331"/>
                </a:cubicBezTo>
                <a:cubicBezTo>
                  <a:pt x="1388" y="332"/>
                  <a:pt x="1391" y="336"/>
                  <a:pt x="1392" y="339"/>
                </a:cubicBezTo>
                <a:cubicBezTo>
                  <a:pt x="1392" y="338"/>
                  <a:pt x="1391" y="334"/>
                  <a:pt x="1390" y="333"/>
                </a:cubicBezTo>
                <a:cubicBezTo>
                  <a:pt x="1386" y="327"/>
                  <a:pt x="1376" y="314"/>
                  <a:pt x="1374" y="310"/>
                </a:cubicBezTo>
                <a:cubicBezTo>
                  <a:pt x="1377" y="313"/>
                  <a:pt x="1381" y="318"/>
                  <a:pt x="1382" y="321"/>
                </a:cubicBezTo>
                <a:cubicBezTo>
                  <a:pt x="1383" y="321"/>
                  <a:pt x="1382" y="320"/>
                  <a:pt x="1384" y="322"/>
                </a:cubicBezTo>
                <a:cubicBezTo>
                  <a:pt x="1390" y="329"/>
                  <a:pt x="1395" y="339"/>
                  <a:pt x="1402" y="348"/>
                </a:cubicBezTo>
                <a:cubicBezTo>
                  <a:pt x="1408" y="356"/>
                  <a:pt x="1413" y="365"/>
                  <a:pt x="1417" y="372"/>
                </a:cubicBezTo>
                <a:cubicBezTo>
                  <a:pt x="1415" y="369"/>
                  <a:pt x="1417" y="371"/>
                  <a:pt x="1415" y="368"/>
                </a:cubicBezTo>
                <a:cubicBezTo>
                  <a:pt x="1412" y="364"/>
                  <a:pt x="1408" y="356"/>
                  <a:pt x="1405" y="351"/>
                </a:cubicBezTo>
                <a:cubicBezTo>
                  <a:pt x="1398" y="342"/>
                  <a:pt x="1388" y="326"/>
                  <a:pt x="1381" y="317"/>
                </a:cubicBezTo>
                <a:cubicBezTo>
                  <a:pt x="1381" y="315"/>
                  <a:pt x="1372" y="303"/>
                  <a:pt x="1374" y="304"/>
                </a:cubicBezTo>
                <a:cubicBezTo>
                  <a:pt x="1371" y="300"/>
                  <a:pt x="1365" y="293"/>
                  <a:pt x="1364" y="291"/>
                </a:cubicBezTo>
                <a:cubicBezTo>
                  <a:pt x="1367" y="295"/>
                  <a:pt x="1367" y="294"/>
                  <a:pt x="1370" y="297"/>
                </a:cubicBezTo>
                <a:cubicBezTo>
                  <a:pt x="1367" y="294"/>
                  <a:pt x="1365" y="291"/>
                  <a:pt x="1361" y="286"/>
                </a:cubicBezTo>
                <a:cubicBezTo>
                  <a:pt x="1361" y="286"/>
                  <a:pt x="1363" y="288"/>
                  <a:pt x="1360" y="284"/>
                </a:cubicBezTo>
                <a:cubicBezTo>
                  <a:pt x="1356" y="278"/>
                  <a:pt x="1351" y="272"/>
                  <a:pt x="1346" y="266"/>
                </a:cubicBezTo>
                <a:cubicBezTo>
                  <a:pt x="1341" y="261"/>
                  <a:pt x="1336" y="255"/>
                  <a:pt x="1331" y="249"/>
                </a:cubicBezTo>
                <a:cubicBezTo>
                  <a:pt x="1333" y="249"/>
                  <a:pt x="1341" y="259"/>
                  <a:pt x="1345" y="263"/>
                </a:cubicBezTo>
                <a:cubicBezTo>
                  <a:pt x="1341" y="258"/>
                  <a:pt x="1351" y="269"/>
                  <a:pt x="1350" y="268"/>
                </a:cubicBezTo>
                <a:cubicBezTo>
                  <a:pt x="1347" y="264"/>
                  <a:pt x="1348" y="264"/>
                  <a:pt x="1350" y="267"/>
                </a:cubicBezTo>
                <a:cubicBezTo>
                  <a:pt x="1353" y="270"/>
                  <a:pt x="1354" y="272"/>
                  <a:pt x="1353" y="272"/>
                </a:cubicBezTo>
                <a:cubicBezTo>
                  <a:pt x="1356" y="275"/>
                  <a:pt x="1359" y="279"/>
                  <a:pt x="1359" y="278"/>
                </a:cubicBezTo>
                <a:cubicBezTo>
                  <a:pt x="1353" y="271"/>
                  <a:pt x="1358" y="275"/>
                  <a:pt x="1356" y="273"/>
                </a:cubicBezTo>
                <a:cubicBezTo>
                  <a:pt x="1355" y="272"/>
                  <a:pt x="1354" y="271"/>
                  <a:pt x="1353" y="269"/>
                </a:cubicBezTo>
                <a:cubicBezTo>
                  <a:pt x="1353" y="268"/>
                  <a:pt x="1346" y="262"/>
                  <a:pt x="1344" y="260"/>
                </a:cubicBezTo>
                <a:cubicBezTo>
                  <a:pt x="1343" y="258"/>
                  <a:pt x="1339" y="254"/>
                  <a:pt x="1334" y="249"/>
                </a:cubicBezTo>
                <a:cubicBezTo>
                  <a:pt x="1332" y="247"/>
                  <a:pt x="1330" y="244"/>
                  <a:pt x="1328" y="242"/>
                </a:cubicBezTo>
                <a:cubicBezTo>
                  <a:pt x="1326" y="240"/>
                  <a:pt x="1324" y="238"/>
                  <a:pt x="1322" y="236"/>
                </a:cubicBezTo>
                <a:cubicBezTo>
                  <a:pt x="1326" y="239"/>
                  <a:pt x="1329" y="242"/>
                  <a:pt x="1332" y="245"/>
                </a:cubicBezTo>
                <a:cubicBezTo>
                  <a:pt x="1333" y="246"/>
                  <a:pt x="1337" y="249"/>
                  <a:pt x="1342" y="254"/>
                </a:cubicBezTo>
                <a:cubicBezTo>
                  <a:pt x="1344" y="257"/>
                  <a:pt x="1341" y="254"/>
                  <a:pt x="1340" y="254"/>
                </a:cubicBezTo>
                <a:cubicBezTo>
                  <a:pt x="1344" y="257"/>
                  <a:pt x="1349" y="261"/>
                  <a:pt x="1351" y="265"/>
                </a:cubicBezTo>
                <a:cubicBezTo>
                  <a:pt x="1349" y="263"/>
                  <a:pt x="1344" y="258"/>
                  <a:pt x="1346" y="261"/>
                </a:cubicBezTo>
                <a:cubicBezTo>
                  <a:pt x="1353" y="267"/>
                  <a:pt x="1359" y="273"/>
                  <a:pt x="1365" y="280"/>
                </a:cubicBezTo>
                <a:cubicBezTo>
                  <a:pt x="1365" y="280"/>
                  <a:pt x="1365" y="279"/>
                  <a:pt x="1364" y="278"/>
                </a:cubicBezTo>
                <a:cubicBezTo>
                  <a:pt x="1369" y="284"/>
                  <a:pt x="1374" y="290"/>
                  <a:pt x="1379" y="295"/>
                </a:cubicBezTo>
                <a:cubicBezTo>
                  <a:pt x="1383" y="301"/>
                  <a:pt x="1387" y="306"/>
                  <a:pt x="1389" y="309"/>
                </a:cubicBezTo>
                <a:cubicBezTo>
                  <a:pt x="1392" y="314"/>
                  <a:pt x="1398" y="322"/>
                  <a:pt x="1400" y="325"/>
                </a:cubicBezTo>
                <a:cubicBezTo>
                  <a:pt x="1397" y="319"/>
                  <a:pt x="1397" y="318"/>
                  <a:pt x="1394" y="315"/>
                </a:cubicBezTo>
                <a:cubicBezTo>
                  <a:pt x="1398" y="319"/>
                  <a:pt x="1401" y="323"/>
                  <a:pt x="1403" y="325"/>
                </a:cubicBezTo>
                <a:cubicBezTo>
                  <a:pt x="1404" y="327"/>
                  <a:pt x="1410" y="336"/>
                  <a:pt x="1411" y="339"/>
                </a:cubicBezTo>
                <a:cubicBezTo>
                  <a:pt x="1412" y="341"/>
                  <a:pt x="1407" y="332"/>
                  <a:pt x="1407" y="334"/>
                </a:cubicBezTo>
                <a:cubicBezTo>
                  <a:pt x="1412" y="342"/>
                  <a:pt x="1419" y="352"/>
                  <a:pt x="1425" y="363"/>
                </a:cubicBezTo>
                <a:cubicBezTo>
                  <a:pt x="1429" y="369"/>
                  <a:pt x="1432" y="374"/>
                  <a:pt x="1435" y="379"/>
                </a:cubicBezTo>
                <a:cubicBezTo>
                  <a:pt x="1438" y="384"/>
                  <a:pt x="1440" y="389"/>
                  <a:pt x="1442" y="393"/>
                </a:cubicBezTo>
                <a:cubicBezTo>
                  <a:pt x="1440" y="391"/>
                  <a:pt x="1435" y="379"/>
                  <a:pt x="1433" y="379"/>
                </a:cubicBezTo>
                <a:cubicBezTo>
                  <a:pt x="1437" y="385"/>
                  <a:pt x="1441" y="392"/>
                  <a:pt x="1445" y="401"/>
                </a:cubicBezTo>
                <a:cubicBezTo>
                  <a:pt x="1445" y="403"/>
                  <a:pt x="1443" y="399"/>
                  <a:pt x="1440" y="394"/>
                </a:cubicBezTo>
                <a:cubicBezTo>
                  <a:pt x="1440" y="393"/>
                  <a:pt x="1438" y="388"/>
                  <a:pt x="1435" y="384"/>
                </a:cubicBezTo>
                <a:cubicBezTo>
                  <a:pt x="1433" y="379"/>
                  <a:pt x="1431" y="376"/>
                  <a:pt x="1433" y="378"/>
                </a:cubicBezTo>
                <a:cubicBezTo>
                  <a:pt x="1429" y="371"/>
                  <a:pt x="1424" y="363"/>
                  <a:pt x="1421" y="357"/>
                </a:cubicBezTo>
                <a:cubicBezTo>
                  <a:pt x="1419" y="354"/>
                  <a:pt x="1420" y="357"/>
                  <a:pt x="1417" y="352"/>
                </a:cubicBezTo>
                <a:cubicBezTo>
                  <a:pt x="1417" y="351"/>
                  <a:pt x="1418" y="353"/>
                  <a:pt x="1419" y="354"/>
                </a:cubicBezTo>
                <a:cubicBezTo>
                  <a:pt x="1417" y="350"/>
                  <a:pt x="1411" y="342"/>
                  <a:pt x="1405" y="333"/>
                </a:cubicBezTo>
                <a:cubicBezTo>
                  <a:pt x="1402" y="328"/>
                  <a:pt x="1399" y="324"/>
                  <a:pt x="1396" y="320"/>
                </a:cubicBezTo>
                <a:cubicBezTo>
                  <a:pt x="1393" y="316"/>
                  <a:pt x="1390" y="313"/>
                  <a:pt x="1388" y="310"/>
                </a:cubicBezTo>
                <a:cubicBezTo>
                  <a:pt x="1388" y="310"/>
                  <a:pt x="1388" y="309"/>
                  <a:pt x="1386" y="307"/>
                </a:cubicBezTo>
                <a:cubicBezTo>
                  <a:pt x="1386" y="306"/>
                  <a:pt x="1383" y="303"/>
                  <a:pt x="1382" y="302"/>
                </a:cubicBezTo>
                <a:cubicBezTo>
                  <a:pt x="1386" y="307"/>
                  <a:pt x="1385" y="307"/>
                  <a:pt x="1387" y="310"/>
                </a:cubicBezTo>
                <a:cubicBezTo>
                  <a:pt x="1387" y="310"/>
                  <a:pt x="1392" y="316"/>
                  <a:pt x="1393" y="318"/>
                </a:cubicBezTo>
                <a:cubicBezTo>
                  <a:pt x="1393" y="319"/>
                  <a:pt x="1390" y="314"/>
                  <a:pt x="1390" y="314"/>
                </a:cubicBezTo>
                <a:cubicBezTo>
                  <a:pt x="1391" y="316"/>
                  <a:pt x="1392" y="317"/>
                  <a:pt x="1392" y="317"/>
                </a:cubicBezTo>
                <a:cubicBezTo>
                  <a:pt x="1391" y="316"/>
                  <a:pt x="1390" y="315"/>
                  <a:pt x="1390" y="315"/>
                </a:cubicBezTo>
                <a:cubicBezTo>
                  <a:pt x="1394" y="321"/>
                  <a:pt x="1400" y="328"/>
                  <a:pt x="1403" y="333"/>
                </a:cubicBezTo>
                <a:cubicBezTo>
                  <a:pt x="1399" y="328"/>
                  <a:pt x="1401" y="331"/>
                  <a:pt x="1398" y="328"/>
                </a:cubicBezTo>
                <a:cubicBezTo>
                  <a:pt x="1394" y="321"/>
                  <a:pt x="1386" y="311"/>
                  <a:pt x="1384" y="309"/>
                </a:cubicBezTo>
                <a:cubicBezTo>
                  <a:pt x="1391" y="318"/>
                  <a:pt x="1389" y="317"/>
                  <a:pt x="1393" y="323"/>
                </a:cubicBezTo>
                <a:cubicBezTo>
                  <a:pt x="1389" y="318"/>
                  <a:pt x="1391" y="320"/>
                  <a:pt x="1388" y="316"/>
                </a:cubicBezTo>
                <a:cubicBezTo>
                  <a:pt x="1386" y="316"/>
                  <a:pt x="1389" y="320"/>
                  <a:pt x="1392" y="325"/>
                </a:cubicBezTo>
                <a:cubicBezTo>
                  <a:pt x="1389" y="321"/>
                  <a:pt x="1390" y="322"/>
                  <a:pt x="1389" y="321"/>
                </a:cubicBezTo>
                <a:cubicBezTo>
                  <a:pt x="1391" y="325"/>
                  <a:pt x="1397" y="333"/>
                  <a:pt x="1393" y="329"/>
                </a:cubicBezTo>
                <a:cubicBezTo>
                  <a:pt x="1396" y="334"/>
                  <a:pt x="1401" y="340"/>
                  <a:pt x="1401" y="341"/>
                </a:cubicBezTo>
                <a:cubicBezTo>
                  <a:pt x="1399" y="339"/>
                  <a:pt x="1393" y="329"/>
                  <a:pt x="1393" y="330"/>
                </a:cubicBezTo>
                <a:cubicBezTo>
                  <a:pt x="1402" y="342"/>
                  <a:pt x="1408" y="351"/>
                  <a:pt x="1412" y="361"/>
                </a:cubicBezTo>
                <a:cubicBezTo>
                  <a:pt x="1417" y="371"/>
                  <a:pt x="1422" y="380"/>
                  <a:pt x="1430" y="392"/>
                </a:cubicBezTo>
                <a:cubicBezTo>
                  <a:pt x="1428" y="391"/>
                  <a:pt x="1431" y="396"/>
                  <a:pt x="1432" y="399"/>
                </a:cubicBezTo>
                <a:cubicBezTo>
                  <a:pt x="1430" y="397"/>
                  <a:pt x="1428" y="394"/>
                  <a:pt x="1426" y="390"/>
                </a:cubicBezTo>
                <a:cubicBezTo>
                  <a:pt x="1424" y="387"/>
                  <a:pt x="1423" y="387"/>
                  <a:pt x="1421" y="383"/>
                </a:cubicBezTo>
                <a:cubicBezTo>
                  <a:pt x="1419" y="378"/>
                  <a:pt x="1422" y="383"/>
                  <a:pt x="1419" y="378"/>
                </a:cubicBezTo>
                <a:cubicBezTo>
                  <a:pt x="1419" y="378"/>
                  <a:pt x="1419" y="379"/>
                  <a:pt x="1419" y="380"/>
                </a:cubicBezTo>
                <a:cubicBezTo>
                  <a:pt x="1415" y="373"/>
                  <a:pt x="1414" y="371"/>
                  <a:pt x="1408" y="360"/>
                </a:cubicBezTo>
                <a:cubicBezTo>
                  <a:pt x="1406" y="359"/>
                  <a:pt x="1404" y="355"/>
                  <a:pt x="1405" y="357"/>
                </a:cubicBezTo>
                <a:cubicBezTo>
                  <a:pt x="1411" y="367"/>
                  <a:pt x="1413" y="372"/>
                  <a:pt x="1419" y="380"/>
                </a:cubicBezTo>
                <a:cubicBezTo>
                  <a:pt x="1417" y="377"/>
                  <a:pt x="1421" y="387"/>
                  <a:pt x="1423" y="389"/>
                </a:cubicBezTo>
                <a:cubicBezTo>
                  <a:pt x="1422" y="387"/>
                  <a:pt x="1420" y="383"/>
                  <a:pt x="1420" y="383"/>
                </a:cubicBezTo>
                <a:cubicBezTo>
                  <a:pt x="1420" y="383"/>
                  <a:pt x="1420" y="381"/>
                  <a:pt x="1421" y="383"/>
                </a:cubicBezTo>
                <a:cubicBezTo>
                  <a:pt x="1425" y="390"/>
                  <a:pt x="1427" y="393"/>
                  <a:pt x="1427" y="394"/>
                </a:cubicBezTo>
                <a:cubicBezTo>
                  <a:pt x="1426" y="392"/>
                  <a:pt x="1424" y="388"/>
                  <a:pt x="1423" y="388"/>
                </a:cubicBezTo>
                <a:cubicBezTo>
                  <a:pt x="1426" y="394"/>
                  <a:pt x="1423" y="389"/>
                  <a:pt x="1425" y="394"/>
                </a:cubicBezTo>
                <a:cubicBezTo>
                  <a:pt x="1428" y="397"/>
                  <a:pt x="1434" y="409"/>
                  <a:pt x="1436" y="413"/>
                </a:cubicBezTo>
                <a:cubicBezTo>
                  <a:pt x="1436" y="414"/>
                  <a:pt x="1436" y="414"/>
                  <a:pt x="1436" y="414"/>
                </a:cubicBezTo>
                <a:cubicBezTo>
                  <a:pt x="1432" y="407"/>
                  <a:pt x="1429" y="404"/>
                  <a:pt x="1431" y="407"/>
                </a:cubicBezTo>
                <a:cubicBezTo>
                  <a:pt x="1437" y="418"/>
                  <a:pt x="1441" y="422"/>
                  <a:pt x="1442" y="423"/>
                </a:cubicBezTo>
                <a:cubicBezTo>
                  <a:pt x="1444" y="427"/>
                  <a:pt x="1442" y="425"/>
                  <a:pt x="1444" y="429"/>
                </a:cubicBezTo>
                <a:cubicBezTo>
                  <a:pt x="1445" y="428"/>
                  <a:pt x="1448" y="436"/>
                  <a:pt x="1450" y="440"/>
                </a:cubicBezTo>
                <a:cubicBezTo>
                  <a:pt x="1449" y="437"/>
                  <a:pt x="1448" y="434"/>
                  <a:pt x="1450" y="437"/>
                </a:cubicBezTo>
                <a:cubicBezTo>
                  <a:pt x="1455" y="447"/>
                  <a:pt x="1463" y="466"/>
                  <a:pt x="1466" y="474"/>
                </a:cubicBezTo>
                <a:cubicBezTo>
                  <a:pt x="1465" y="473"/>
                  <a:pt x="1463" y="469"/>
                  <a:pt x="1465" y="475"/>
                </a:cubicBezTo>
                <a:cubicBezTo>
                  <a:pt x="1466" y="475"/>
                  <a:pt x="1467" y="478"/>
                  <a:pt x="1468" y="482"/>
                </a:cubicBezTo>
                <a:cubicBezTo>
                  <a:pt x="1470" y="486"/>
                  <a:pt x="1471" y="491"/>
                  <a:pt x="1472" y="492"/>
                </a:cubicBezTo>
                <a:cubicBezTo>
                  <a:pt x="1473" y="493"/>
                  <a:pt x="1470" y="486"/>
                  <a:pt x="1471" y="487"/>
                </a:cubicBezTo>
                <a:cubicBezTo>
                  <a:pt x="1474" y="495"/>
                  <a:pt x="1474" y="491"/>
                  <a:pt x="1476" y="497"/>
                </a:cubicBezTo>
                <a:cubicBezTo>
                  <a:pt x="1477" y="501"/>
                  <a:pt x="1479" y="508"/>
                  <a:pt x="1482" y="515"/>
                </a:cubicBezTo>
                <a:cubicBezTo>
                  <a:pt x="1484" y="521"/>
                  <a:pt x="1486" y="528"/>
                  <a:pt x="1487" y="531"/>
                </a:cubicBezTo>
                <a:cubicBezTo>
                  <a:pt x="1487" y="528"/>
                  <a:pt x="1484" y="522"/>
                  <a:pt x="1484" y="519"/>
                </a:cubicBezTo>
                <a:cubicBezTo>
                  <a:pt x="1485" y="522"/>
                  <a:pt x="1486" y="520"/>
                  <a:pt x="1487" y="523"/>
                </a:cubicBezTo>
                <a:cubicBezTo>
                  <a:pt x="1488" y="526"/>
                  <a:pt x="1490" y="534"/>
                  <a:pt x="1492" y="537"/>
                </a:cubicBezTo>
                <a:cubicBezTo>
                  <a:pt x="1490" y="531"/>
                  <a:pt x="1489" y="529"/>
                  <a:pt x="1492" y="535"/>
                </a:cubicBezTo>
                <a:cubicBezTo>
                  <a:pt x="1490" y="528"/>
                  <a:pt x="1488" y="523"/>
                  <a:pt x="1486" y="517"/>
                </a:cubicBezTo>
                <a:cubicBezTo>
                  <a:pt x="1484" y="512"/>
                  <a:pt x="1482" y="506"/>
                  <a:pt x="1480" y="499"/>
                </a:cubicBezTo>
                <a:cubicBezTo>
                  <a:pt x="1479" y="499"/>
                  <a:pt x="1479" y="499"/>
                  <a:pt x="1478" y="496"/>
                </a:cubicBezTo>
                <a:cubicBezTo>
                  <a:pt x="1478" y="495"/>
                  <a:pt x="1475" y="489"/>
                  <a:pt x="1475" y="488"/>
                </a:cubicBezTo>
                <a:cubicBezTo>
                  <a:pt x="1476" y="488"/>
                  <a:pt x="1479" y="498"/>
                  <a:pt x="1480" y="497"/>
                </a:cubicBezTo>
                <a:cubicBezTo>
                  <a:pt x="1478" y="492"/>
                  <a:pt x="1472" y="478"/>
                  <a:pt x="1473" y="479"/>
                </a:cubicBezTo>
                <a:cubicBezTo>
                  <a:pt x="1470" y="471"/>
                  <a:pt x="1470" y="471"/>
                  <a:pt x="1470" y="471"/>
                </a:cubicBezTo>
                <a:cubicBezTo>
                  <a:pt x="1469" y="473"/>
                  <a:pt x="1461" y="451"/>
                  <a:pt x="1464" y="456"/>
                </a:cubicBezTo>
                <a:cubicBezTo>
                  <a:pt x="1461" y="448"/>
                  <a:pt x="1455" y="437"/>
                  <a:pt x="1456" y="436"/>
                </a:cubicBezTo>
                <a:cubicBezTo>
                  <a:pt x="1458" y="441"/>
                  <a:pt x="1460" y="445"/>
                  <a:pt x="1462" y="449"/>
                </a:cubicBezTo>
                <a:cubicBezTo>
                  <a:pt x="1464" y="454"/>
                  <a:pt x="1466" y="457"/>
                  <a:pt x="1467" y="461"/>
                </a:cubicBezTo>
                <a:cubicBezTo>
                  <a:pt x="1466" y="458"/>
                  <a:pt x="1467" y="458"/>
                  <a:pt x="1464" y="453"/>
                </a:cubicBezTo>
                <a:cubicBezTo>
                  <a:pt x="1465" y="454"/>
                  <a:pt x="1463" y="450"/>
                  <a:pt x="1462" y="449"/>
                </a:cubicBezTo>
                <a:cubicBezTo>
                  <a:pt x="1462" y="448"/>
                  <a:pt x="1459" y="442"/>
                  <a:pt x="1459" y="440"/>
                </a:cubicBezTo>
                <a:cubicBezTo>
                  <a:pt x="1460" y="441"/>
                  <a:pt x="1458" y="437"/>
                  <a:pt x="1458" y="436"/>
                </a:cubicBezTo>
                <a:cubicBezTo>
                  <a:pt x="1460" y="440"/>
                  <a:pt x="1461" y="443"/>
                  <a:pt x="1463" y="447"/>
                </a:cubicBezTo>
                <a:cubicBezTo>
                  <a:pt x="1465" y="451"/>
                  <a:pt x="1466" y="455"/>
                  <a:pt x="1467" y="459"/>
                </a:cubicBezTo>
                <a:cubicBezTo>
                  <a:pt x="1468" y="459"/>
                  <a:pt x="1464" y="449"/>
                  <a:pt x="1464" y="448"/>
                </a:cubicBezTo>
                <a:cubicBezTo>
                  <a:pt x="1464" y="448"/>
                  <a:pt x="1466" y="453"/>
                  <a:pt x="1466" y="453"/>
                </a:cubicBezTo>
                <a:cubicBezTo>
                  <a:pt x="1466" y="451"/>
                  <a:pt x="1461" y="441"/>
                  <a:pt x="1461" y="440"/>
                </a:cubicBezTo>
                <a:cubicBezTo>
                  <a:pt x="1463" y="443"/>
                  <a:pt x="1466" y="450"/>
                  <a:pt x="1466" y="450"/>
                </a:cubicBezTo>
                <a:cubicBezTo>
                  <a:pt x="1468" y="456"/>
                  <a:pt x="1470" y="461"/>
                  <a:pt x="1472" y="465"/>
                </a:cubicBezTo>
                <a:cubicBezTo>
                  <a:pt x="1471" y="461"/>
                  <a:pt x="1476" y="473"/>
                  <a:pt x="1477" y="473"/>
                </a:cubicBezTo>
                <a:cubicBezTo>
                  <a:pt x="1473" y="466"/>
                  <a:pt x="1468" y="456"/>
                  <a:pt x="1466" y="448"/>
                </a:cubicBezTo>
                <a:cubicBezTo>
                  <a:pt x="1462" y="440"/>
                  <a:pt x="1456" y="427"/>
                  <a:pt x="1454" y="422"/>
                </a:cubicBezTo>
                <a:cubicBezTo>
                  <a:pt x="1456" y="426"/>
                  <a:pt x="1458" y="429"/>
                  <a:pt x="1459" y="430"/>
                </a:cubicBezTo>
                <a:cubicBezTo>
                  <a:pt x="1458" y="426"/>
                  <a:pt x="1453" y="419"/>
                  <a:pt x="1451" y="413"/>
                </a:cubicBezTo>
                <a:cubicBezTo>
                  <a:pt x="1452" y="415"/>
                  <a:pt x="1453" y="417"/>
                  <a:pt x="1453" y="416"/>
                </a:cubicBezTo>
                <a:cubicBezTo>
                  <a:pt x="1451" y="411"/>
                  <a:pt x="1450" y="411"/>
                  <a:pt x="1449" y="409"/>
                </a:cubicBezTo>
                <a:cubicBezTo>
                  <a:pt x="1447" y="406"/>
                  <a:pt x="1445" y="400"/>
                  <a:pt x="1448" y="404"/>
                </a:cubicBezTo>
                <a:cubicBezTo>
                  <a:pt x="1453" y="414"/>
                  <a:pt x="1457" y="424"/>
                  <a:pt x="1461" y="433"/>
                </a:cubicBezTo>
                <a:cubicBezTo>
                  <a:pt x="1463" y="438"/>
                  <a:pt x="1466" y="442"/>
                  <a:pt x="1468" y="447"/>
                </a:cubicBezTo>
                <a:cubicBezTo>
                  <a:pt x="1470" y="452"/>
                  <a:pt x="1472" y="457"/>
                  <a:pt x="1474" y="463"/>
                </a:cubicBezTo>
                <a:cubicBezTo>
                  <a:pt x="1471" y="456"/>
                  <a:pt x="1468" y="450"/>
                  <a:pt x="1466" y="444"/>
                </a:cubicBezTo>
                <a:cubicBezTo>
                  <a:pt x="1463" y="438"/>
                  <a:pt x="1461" y="433"/>
                  <a:pt x="1459" y="431"/>
                </a:cubicBezTo>
                <a:cubicBezTo>
                  <a:pt x="1463" y="438"/>
                  <a:pt x="1464" y="442"/>
                  <a:pt x="1466" y="445"/>
                </a:cubicBezTo>
                <a:cubicBezTo>
                  <a:pt x="1469" y="452"/>
                  <a:pt x="1469" y="454"/>
                  <a:pt x="1472" y="460"/>
                </a:cubicBezTo>
                <a:cubicBezTo>
                  <a:pt x="1469" y="455"/>
                  <a:pt x="1471" y="458"/>
                  <a:pt x="1472" y="460"/>
                </a:cubicBezTo>
                <a:cubicBezTo>
                  <a:pt x="1474" y="465"/>
                  <a:pt x="1474" y="464"/>
                  <a:pt x="1477" y="471"/>
                </a:cubicBezTo>
                <a:cubicBezTo>
                  <a:pt x="1477" y="471"/>
                  <a:pt x="1479" y="475"/>
                  <a:pt x="1481" y="479"/>
                </a:cubicBezTo>
                <a:cubicBezTo>
                  <a:pt x="1482" y="482"/>
                  <a:pt x="1484" y="486"/>
                  <a:pt x="1484" y="486"/>
                </a:cubicBezTo>
                <a:cubicBezTo>
                  <a:pt x="1481" y="478"/>
                  <a:pt x="1477" y="470"/>
                  <a:pt x="1474" y="462"/>
                </a:cubicBezTo>
                <a:cubicBezTo>
                  <a:pt x="1471" y="454"/>
                  <a:pt x="1469" y="446"/>
                  <a:pt x="1466" y="440"/>
                </a:cubicBezTo>
                <a:cubicBezTo>
                  <a:pt x="1464" y="436"/>
                  <a:pt x="1467" y="443"/>
                  <a:pt x="1465" y="439"/>
                </a:cubicBezTo>
                <a:cubicBezTo>
                  <a:pt x="1464" y="437"/>
                  <a:pt x="1463" y="435"/>
                  <a:pt x="1463" y="434"/>
                </a:cubicBezTo>
                <a:cubicBezTo>
                  <a:pt x="1465" y="437"/>
                  <a:pt x="1463" y="432"/>
                  <a:pt x="1461" y="427"/>
                </a:cubicBezTo>
                <a:cubicBezTo>
                  <a:pt x="1466" y="436"/>
                  <a:pt x="1463" y="433"/>
                  <a:pt x="1466" y="439"/>
                </a:cubicBezTo>
                <a:cubicBezTo>
                  <a:pt x="1468" y="443"/>
                  <a:pt x="1471" y="449"/>
                  <a:pt x="1472" y="451"/>
                </a:cubicBezTo>
                <a:cubicBezTo>
                  <a:pt x="1472" y="452"/>
                  <a:pt x="1471" y="449"/>
                  <a:pt x="1471" y="449"/>
                </a:cubicBezTo>
                <a:cubicBezTo>
                  <a:pt x="1472" y="451"/>
                  <a:pt x="1472" y="453"/>
                  <a:pt x="1473" y="455"/>
                </a:cubicBezTo>
                <a:cubicBezTo>
                  <a:pt x="1473" y="455"/>
                  <a:pt x="1474" y="455"/>
                  <a:pt x="1475" y="458"/>
                </a:cubicBezTo>
                <a:cubicBezTo>
                  <a:pt x="1475" y="460"/>
                  <a:pt x="1476" y="464"/>
                  <a:pt x="1479" y="473"/>
                </a:cubicBezTo>
                <a:cubicBezTo>
                  <a:pt x="1480" y="473"/>
                  <a:pt x="1479" y="470"/>
                  <a:pt x="1480" y="472"/>
                </a:cubicBezTo>
                <a:cubicBezTo>
                  <a:pt x="1482" y="478"/>
                  <a:pt x="1485" y="487"/>
                  <a:pt x="1486" y="493"/>
                </a:cubicBezTo>
                <a:cubicBezTo>
                  <a:pt x="1488" y="495"/>
                  <a:pt x="1489" y="500"/>
                  <a:pt x="1491" y="505"/>
                </a:cubicBezTo>
                <a:cubicBezTo>
                  <a:pt x="1491" y="506"/>
                  <a:pt x="1492" y="509"/>
                  <a:pt x="1494" y="513"/>
                </a:cubicBezTo>
                <a:cubicBezTo>
                  <a:pt x="1495" y="517"/>
                  <a:pt x="1496" y="521"/>
                  <a:pt x="1496" y="521"/>
                </a:cubicBezTo>
                <a:cubicBezTo>
                  <a:pt x="1496" y="521"/>
                  <a:pt x="1496" y="522"/>
                  <a:pt x="1497" y="524"/>
                </a:cubicBezTo>
                <a:cubicBezTo>
                  <a:pt x="1498" y="524"/>
                  <a:pt x="1497" y="519"/>
                  <a:pt x="1495" y="512"/>
                </a:cubicBezTo>
                <a:cubicBezTo>
                  <a:pt x="1492" y="506"/>
                  <a:pt x="1490" y="499"/>
                  <a:pt x="1489" y="496"/>
                </a:cubicBezTo>
                <a:cubicBezTo>
                  <a:pt x="1493" y="505"/>
                  <a:pt x="1492" y="502"/>
                  <a:pt x="1490" y="497"/>
                </a:cubicBezTo>
                <a:cubicBezTo>
                  <a:pt x="1493" y="503"/>
                  <a:pt x="1495" y="510"/>
                  <a:pt x="1497" y="516"/>
                </a:cubicBezTo>
                <a:cubicBezTo>
                  <a:pt x="1498" y="521"/>
                  <a:pt x="1499" y="526"/>
                  <a:pt x="1500" y="526"/>
                </a:cubicBezTo>
                <a:cubicBezTo>
                  <a:pt x="1501" y="530"/>
                  <a:pt x="1503" y="542"/>
                  <a:pt x="1503" y="540"/>
                </a:cubicBezTo>
                <a:cubicBezTo>
                  <a:pt x="1501" y="532"/>
                  <a:pt x="1503" y="538"/>
                  <a:pt x="1503" y="537"/>
                </a:cubicBezTo>
                <a:cubicBezTo>
                  <a:pt x="1503" y="535"/>
                  <a:pt x="1500" y="527"/>
                  <a:pt x="1499" y="524"/>
                </a:cubicBezTo>
                <a:cubicBezTo>
                  <a:pt x="1500" y="523"/>
                  <a:pt x="1503" y="535"/>
                  <a:pt x="1502" y="530"/>
                </a:cubicBezTo>
                <a:cubicBezTo>
                  <a:pt x="1499" y="523"/>
                  <a:pt x="1500" y="523"/>
                  <a:pt x="1498" y="519"/>
                </a:cubicBezTo>
                <a:cubicBezTo>
                  <a:pt x="1497" y="516"/>
                  <a:pt x="1498" y="515"/>
                  <a:pt x="1497" y="513"/>
                </a:cubicBezTo>
                <a:cubicBezTo>
                  <a:pt x="1496" y="510"/>
                  <a:pt x="1497" y="514"/>
                  <a:pt x="1495" y="508"/>
                </a:cubicBezTo>
                <a:cubicBezTo>
                  <a:pt x="1495" y="504"/>
                  <a:pt x="1487" y="484"/>
                  <a:pt x="1484" y="474"/>
                </a:cubicBezTo>
                <a:cubicBezTo>
                  <a:pt x="1489" y="485"/>
                  <a:pt x="1493" y="496"/>
                  <a:pt x="1496" y="506"/>
                </a:cubicBezTo>
                <a:cubicBezTo>
                  <a:pt x="1500" y="517"/>
                  <a:pt x="1503" y="527"/>
                  <a:pt x="1505" y="535"/>
                </a:cubicBezTo>
                <a:cubicBezTo>
                  <a:pt x="1505" y="533"/>
                  <a:pt x="1505" y="533"/>
                  <a:pt x="1505" y="535"/>
                </a:cubicBezTo>
                <a:cubicBezTo>
                  <a:pt x="1507" y="540"/>
                  <a:pt x="1507" y="540"/>
                  <a:pt x="1507" y="540"/>
                </a:cubicBezTo>
                <a:cubicBezTo>
                  <a:pt x="1507" y="540"/>
                  <a:pt x="1507" y="541"/>
                  <a:pt x="1507" y="542"/>
                </a:cubicBezTo>
                <a:cubicBezTo>
                  <a:pt x="1509" y="548"/>
                  <a:pt x="1508" y="550"/>
                  <a:pt x="1510" y="556"/>
                </a:cubicBezTo>
                <a:cubicBezTo>
                  <a:pt x="1512" y="563"/>
                  <a:pt x="1515" y="574"/>
                  <a:pt x="1517" y="585"/>
                </a:cubicBezTo>
                <a:cubicBezTo>
                  <a:pt x="1520" y="597"/>
                  <a:pt x="1522" y="608"/>
                  <a:pt x="1523" y="613"/>
                </a:cubicBezTo>
                <a:cubicBezTo>
                  <a:pt x="1524" y="618"/>
                  <a:pt x="1525" y="627"/>
                  <a:pt x="1526" y="637"/>
                </a:cubicBezTo>
                <a:cubicBezTo>
                  <a:pt x="1528" y="646"/>
                  <a:pt x="1529" y="656"/>
                  <a:pt x="1529" y="661"/>
                </a:cubicBezTo>
                <a:cubicBezTo>
                  <a:pt x="1528" y="658"/>
                  <a:pt x="1528" y="658"/>
                  <a:pt x="1528" y="666"/>
                </a:cubicBezTo>
                <a:cubicBezTo>
                  <a:pt x="1528" y="664"/>
                  <a:pt x="1528" y="663"/>
                  <a:pt x="1527" y="660"/>
                </a:cubicBezTo>
                <a:cubicBezTo>
                  <a:pt x="1527" y="660"/>
                  <a:pt x="1527" y="660"/>
                  <a:pt x="1527" y="660"/>
                </a:cubicBezTo>
                <a:cubicBezTo>
                  <a:pt x="1527" y="657"/>
                  <a:pt x="1527" y="657"/>
                  <a:pt x="1527" y="655"/>
                </a:cubicBezTo>
                <a:cubicBezTo>
                  <a:pt x="1526" y="655"/>
                  <a:pt x="1527" y="659"/>
                  <a:pt x="1527" y="662"/>
                </a:cubicBezTo>
                <a:cubicBezTo>
                  <a:pt x="1526" y="662"/>
                  <a:pt x="1526" y="663"/>
                  <a:pt x="1526" y="666"/>
                </a:cubicBezTo>
                <a:cubicBezTo>
                  <a:pt x="1526" y="666"/>
                  <a:pt x="1526" y="665"/>
                  <a:pt x="1526" y="665"/>
                </a:cubicBezTo>
                <a:cubicBezTo>
                  <a:pt x="1526" y="664"/>
                  <a:pt x="1526" y="663"/>
                  <a:pt x="1525" y="661"/>
                </a:cubicBezTo>
                <a:cubicBezTo>
                  <a:pt x="1524" y="656"/>
                  <a:pt x="1525" y="656"/>
                  <a:pt x="1524" y="652"/>
                </a:cubicBezTo>
                <a:cubicBezTo>
                  <a:pt x="1523" y="649"/>
                  <a:pt x="1522" y="650"/>
                  <a:pt x="1522" y="654"/>
                </a:cubicBezTo>
                <a:cubicBezTo>
                  <a:pt x="1522" y="657"/>
                  <a:pt x="1523" y="664"/>
                  <a:pt x="1524" y="672"/>
                </a:cubicBezTo>
                <a:cubicBezTo>
                  <a:pt x="1524" y="672"/>
                  <a:pt x="1523" y="671"/>
                  <a:pt x="1522" y="667"/>
                </a:cubicBezTo>
                <a:cubicBezTo>
                  <a:pt x="1522" y="661"/>
                  <a:pt x="1521" y="656"/>
                  <a:pt x="1520" y="648"/>
                </a:cubicBezTo>
                <a:cubicBezTo>
                  <a:pt x="1520" y="634"/>
                  <a:pt x="1520" y="622"/>
                  <a:pt x="1524" y="638"/>
                </a:cubicBezTo>
                <a:cubicBezTo>
                  <a:pt x="1526" y="644"/>
                  <a:pt x="1526" y="651"/>
                  <a:pt x="1528" y="653"/>
                </a:cubicBezTo>
                <a:cubicBezTo>
                  <a:pt x="1526" y="645"/>
                  <a:pt x="1526" y="643"/>
                  <a:pt x="1525" y="637"/>
                </a:cubicBezTo>
                <a:cubicBezTo>
                  <a:pt x="1525" y="639"/>
                  <a:pt x="1524" y="634"/>
                  <a:pt x="1523" y="627"/>
                </a:cubicBezTo>
                <a:cubicBezTo>
                  <a:pt x="1522" y="621"/>
                  <a:pt x="1520" y="613"/>
                  <a:pt x="1519" y="611"/>
                </a:cubicBezTo>
                <a:cubicBezTo>
                  <a:pt x="1519" y="608"/>
                  <a:pt x="1520" y="608"/>
                  <a:pt x="1519" y="603"/>
                </a:cubicBezTo>
                <a:cubicBezTo>
                  <a:pt x="1518" y="600"/>
                  <a:pt x="1517" y="598"/>
                  <a:pt x="1516" y="595"/>
                </a:cubicBezTo>
                <a:cubicBezTo>
                  <a:pt x="1516" y="594"/>
                  <a:pt x="1516" y="592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4" y="584"/>
                  <a:pt x="1513" y="580"/>
                  <a:pt x="1513" y="576"/>
                </a:cubicBezTo>
                <a:cubicBezTo>
                  <a:pt x="1512" y="573"/>
                  <a:pt x="1512" y="570"/>
                  <a:pt x="1511" y="566"/>
                </a:cubicBezTo>
                <a:cubicBezTo>
                  <a:pt x="1511" y="566"/>
                  <a:pt x="1511" y="567"/>
                  <a:pt x="1510" y="565"/>
                </a:cubicBezTo>
                <a:cubicBezTo>
                  <a:pt x="1511" y="565"/>
                  <a:pt x="1509" y="559"/>
                  <a:pt x="1509" y="556"/>
                </a:cubicBezTo>
                <a:cubicBezTo>
                  <a:pt x="1509" y="560"/>
                  <a:pt x="1510" y="560"/>
                  <a:pt x="1509" y="557"/>
                </a:cubicBezTo>
                <a:cubicBezTo>
                  <a:pt x="1509" y="557"/>
                  <a:pt x="1508" y="552"/>
                  <a:pt x="1507" y="551"/>
                </a:cubicBezTo>
                <a:cubicBezTo>
                  <a:pt x="1508" y="555"/>
                  <a:pt x="1508" y="555"/>
                  <a:pt x="1508" y="557"/>
                </a:cubicBezTo>
                <a:cubicBezTo>
                  <a:pt x="1507" y="553"/>
                  <a:pt x="1507" y="553"/>
                  <a:pt x="1506" y="552"/>
                </a:cubicBezTo>
                <a:cubicBezTo>
                  <a:pt x="1506" y="547"/>
                  <a:pt x="1507" y="548"/>
                  <a:pt x="1505" y="542"/>
                </a:cubicBezTo>
                <a:cubicBezTo>
                  <a:pt x="1504" y="542"/>
                  <a:pt x="1506" y="546"/>
                  <a:pt x="1504" y="543"/>
                </a:cubicBezTo>
                <a:cubicBezTo>
                  <a:pt x="1507" y="550"/>
                  <a:pt x="1505" y="548"/>
                  <a:pt x="1506" y="552"/>
                </a:cubicBezTo>
                <a:cubicBezTo>
                  <a:pt x="1505" y="547"/>
                  <a:pt x="1505" y="547"/>
                  <a:pt x="1505" y="547"/>
                </a:cubicBezTo>
                <a:cubicBezTo>
                  <a:pt x="1504" y="548"/>
                  <a:pt x="1504" y="548"/>
                  <a:pt x="1504" y="548"/>
                </a:cubicBezTo>
                <a:cubicBezTo>
                  <a:pt x="1504" y="549"/>
                  <a:pt x="1505" y="550"/>
                  <a:pt x="1505" y="551"/>
                </a:cubicBezTo>
                <a:cubicBezTo>
                  <a:pt x="1504" y="547"/>
                  <a:pt x="1502" y="542"/>
                  <a:pt x="1501" y="538"/>
                </a:cubicBezTo>
                <a:cubicBezTo>
                  <a:pt x="1499" y="532"/>
                  <a:pt x="1497" y="525"/>
                  <a:pt x="1495" y="520"/>
                </a:cubicBezTo>
                <a:cubicBezTo>
                  <a:pt x="1495" y="519"/>
                  <a:pt x="1495" y="519"/>
                  <a:pt x="1494" y="518"/>
                </a:cubicBezTo>
                <a:cubicBezTo>
                  <a:pt x="1492" y="512"/>
                  <a:pt x="1493" y="511"/>
                  <a:pt x="1491" y="506"/>
                </a:cubicBezTo>
                <a:cubicBezTo>
                  <a:pt x="1492" y="510"/>
                  <a:pt x="1493" y="512"/>
                  <a:pt x="1492" y="512"/>
                </a:cubicBezTo>
                <a:cubicBezTo>
                  <a:pt x="1493" y="513"/>
                  <a:pt x="1494" y="517"/>
                  <a:pt x="1494" y="519"/>
                </a:cubicBezTo>
                <a:cubicBezTo>
                  <a:pt x="1494" y="517"/>
                  <a:pt x="1493" y="516"/>
                  <a:pt x="1493" y="515"/>
                </a:cubicBezTo>
                <a:cubicBezTo>
                  <a:pt x="1490" y="508"/>
                  <a:pt x="1489" y="504"/>
                  <a:pt x="1486" y="496"/>
                </a:cubicBezTo>
                <a:cubicBezTo>
                  <a:pt x="1486" y="496"/>
                  <a:pt x="1486" y="496"/>
                  <a:pt x="1486" y="495"/>
                </a:cubicBezTo>
                <a:cubicBezTo>
                  <a:pt x="1487" y="497"/>
                  <a:pt x="1488" y="499"/>
                  <a:pt x="1489" y="503"/>
                </a:cubicBezTo>
                <a:cubicBezTo>
                  <a:pt x="1490" y="502"/>
                  <a:pt x="1488" y="498"/>
                  <a:pt x="1486" y="494"/>
                </a:cubicBezTo>
                <a:cubicBezTo>
                  <a:pt x="1486" y="493"/>
                  <a:pt x="1486" y="492"/>
                  <a:pt x="1486" y="492"/>
                </a:cubicBezTo>
                <a:cubicBezTo>
                  <a:pt x="1485" y="490"/>
                  <a:pt x="1484" y="489"/>
                  <a:pt x="1484" y="488"/>
                </a:cubicBezTo>
                <a:cubicBezTo>
                  <a:pt x="1483" y="486"/>
                  <a:pt x="1482" y="484"/>
                  <a:pt x="1482" y="484"/>
                </a:cubicBezTo>
                <a:cubicBezTo>
                  <a:pt x="1482" y="484"/>
                  <a:pt x="1482" y="485"/>
                  <a:pt x="1483" y="486"/>
                </a:cubicBezTo>
                <a:cubicBezTo>
                  <a:pt x="1478" y="478"/>
                  <a:pt x="1477" y="483"/>
                  <a:pt x="1481" y="497"/>
                </a:cubicBezTo>
                <a:cubicBezTo>
                  <a:pt x="1480" y="497"/>
                  <a:pt x="1479" y="493"/>
                  <a:pt x="1479" y="493"/>
                </a:cubicBezTo>
                <a:cubicBezTo>
                  <a:pt x="1480" y="496"/>
                  <a:pt x="1480" y="496"/>
                  <a:pt x="1482" y="501"/>
                </a:cubicBezTo>
                <a:cubicBezTo>
                  <a:pt x="1482" y="502"/>
                  <a:pt x="1482" y="503"/>
                  <a:pt x="1482" y="502"/>
                </a:cubicBezTo>
                <a:cubicBezTo>
                  <a:pt x="1484" y="507"/>
                  <a:pt x="1486" y="512"/>
                  <a:pt x="1488" y="519"/>
                </a:cubicBezTo>
                <a:cubicBezTo>
                  <a:pt x="1489" y="523"/>
                  <a:pt x="1490" y="527"/>
                  <a:pt x="1491" y="532"/>
                </a:cubicBezTo>
                <a:cubicBezTo>
                  <a:pt x="1493" y="537"/>
                  <a:pt x="1494" y="542"/>
                  <a:pt x="1495" y="547"/>
                </a:cubicBezTo>
                <a:cubicBezTo>
                  <a:pt x="1498" y="557"/>
                  <a:pt x="1501" y="568"/>
                  <a:pt x="1504" y="580"/>
                </a:cubicBezTo>
                <a:cubicBezTo>
                  <a:pt x="1505" y="583"/>
                  <a:pt x="1503" y="579"/>
                  <a:pt x="1504" y="583"/>
                </a:cubicBezTo>
                <a:cubicBezTo>
                  <a:pt x="1507" y="595"/>
                  <a:pt x="1508" y="602"/>
                  <a:pt x="1509" y="607"/>
                </a:cubicBezTo>
                <a:cubicBezTo>
                  <a:pt x="1509" y="608"/>
                  <a:pt x="1509" y="611"/>
                  <a:pt x="1510" y="614"/>
                </a:cubicBezTo>
                <a:cubicBezTo>
                  <a:pt x="1510" y="611"/>
                  <a:pt x="1509" y="607"/>
                  <a:pt x="1509" y="604"/>
                </a:cubicBezTo>
                <a:cubicBezTo>
                  <a:pt x="1510" y="608"/>
                  <a:pt x="1511" y="610"/>
                  <a:pt x="1511" y="613"/>
                </a:cubicBezTo>
                <a:cubicBezTo>
                  <a:pt x="1511" y="614"/>
                  <a:pt x="1512" y="615"/>
                  <a:pt x="1512" y="616"/>
                </a:cubicBezTo>
                <a:cubicBezTo>
                  <a:pt x="1512" y="616"/>
                  <a:pt x="1512" y="616"/>
                  <a:pt x="1512" y="615"/>
                </a:cubicBezTo>
                <a:cubicBezTo>
                  <a:pt x="1514" y="625"/>
                  <a:pt x="1516" y="631"/>
                  <a:pt x="1517" y="643"/>
                </a:cubicBezTo>
                <a:cubicBezTo>
                  <a:pt x="1515" y="640"/>
                  <a:pt x="1513" y="626"/>
                  <a:pt x="1511" y="627"/>
                </a:cubicBezTo>
                <a:cubicBezTo>
                  <a:pt x="1510" y="630"/>
                  <a:pt x="1512" y="637"/>
                  <a:pt x="1511" y="637"/>
                </a:cubicBezTo>
                <a:cubicBezTo>
                  <a:pt x="1511" y="640"/>
                  <a:pt x="1512" y="642"/>
                  <a:pt x="1512" y="644"/>
                </a:cubicBezTo>
                <a:cubicBezTo>
                  <a:pt x="1512" y="650"/>
                  <a:pt x="1514" y="661"/>
                  <a:pt x="1516" y="675"/>
                </a:cubicBezTo>
                <a:cubicBezTo>
                  <a:pt x="1515" y="677"/>
                  <a:pt x="1515" y="676"/>
                  <a:pt x="1515" y="681"/>
                </a:cubicBezTo>
                <a:cubicBezTo>
                  <a:pt x="1515" y="683"/>
                  <a:pt x="1515" y="675"/>
                  <a:pt x="1514" y="678"/>
                </a:cubicBezTo>
                <a:cubicBezTo>
                  <a:pt x="1514" y="679"/>
                  <a:pt x="1514" y="680"/>
                  <a:pt x="1514" y="680"/>
                </a:cubicBezTo>
                <a:cubicBezTo>
                  <a:pt x="1514" y="683"/>
                  <a:pt x="1515" y="685"/>
                  <a:pt x="1515" y="686"/>
                </a:cubicBezTo>
                <a:cubicBezTo>
                  <a:pt x="1515" y="694"/>
                  <a:pt x="1517" y="733"/>
                  <a:pt x="1514" y="715"/>
                </a:cubicBezTo>
                <a:cubicBezTo>
                  <a:pt x="1513" y="709"/>
                  <a:pt x="1513" y="702"/>
                  <a:pt x="1513" y="699"/>
                </a:cubicBezTo>
                <a:cubicBezTo>
                  <a:pt x="1511" y="698"/>
                  <a:pt x="1511" y="685"/>
                  <a:pt x="1510" y="680"/>
                </a:cubicBezTo>
                <a:cubicBezTo>
                  <a:pt x="1511" y="692"/>
                  <a:pt x="1511" y="696"/>
                  <a:pt x="1512" y="703"/>
                </a:cubicBezTo>
                <a:cubicBezTo>
                  <a:pt x="1511" y="702"/>
                  <a:pt x="1511" y="711"/>
                  <a:pt x="1510" y="703"/>
                </a:cubicBezTo>
                <a:cubicBezTo>
                  <a:pt x="1511" y="711"/>
                  <a:pt x="1511" y="715"/>
                  <a:pt x="1511" y="718"/>
                </a:cubicBezTo>
                <a:cubicBezTo>
                  <a:pt x="1510" y="714"/>
                  <a:pt x="1510" y="721"/>
                  <a:pt x="1510" y="719"/>
                </a:cubicBezTo>
                <a:cubicBezTo>
                  <a:pt x="1509" y="710"/>
                  <a:pt x="1509" y="709"/>
                  <a:pt x="1508" y="706"/>
                </a:cubicBezTo>
                <a:cubicBezTo>
                  <a:pt x="1509" y="702"/>
                  <a:pt x="1508" y="694"/>
                  <a:pt x="1507" y="685"/>
                </a:cubicBezTo>
                <a:cubicBezTo>
                  <a:pt x="1507" y="685"/>
                  <a:pt x="1507" y="686"/>
                  <a:pt x="1507" y="684"/>
                </a:cubicBezTo>
                <a:cubicBezTo>
                  <a:pt x="1507" y="680"/>
                  <a:pt x="1506" y="675"/>
                  <a:pt x="1505" y="667"/>
                </a:cubicBezTo>
                <a:cubicBezTo>
                  <a:pt x="1505" y="667"/>
                  <a:pt x="1505" y="667"/>
                  <a:pt x="1505" y="667"/>
                </a:cubicBezTo>
                <a:cubicBezTo>
                  <a:pt x="1505" y="665"/>
                  <a:pt x="1505" y="661"/>
                  <a:pt x="1505" y="662"/>
                </a:cubicBezTo>
                <a:cubicBezTo>
                  <a:pt x="1506" y="666"/>
                  <a:pt x="1506" y="670"/>
                  <a:pt x="1506" y="672"/>
                </a:cubicBezTo>
                <a:cubicBezTo>
                  <a:pt x="1506" y="666"/>
                  <a:pt x="1507" y="665"/>
                  <a:pt x="1506" y="663"/>
                </a:cubicBezTo>
                <a:cubicBezTo>
                  <a:pt x="1506" y="664"/>
                  <a:pt x="1505" y="662"/>
                  <a:pt x="1505" y="659"/>
                </a:cubicBezTo>
                <a:cubicBezTo>
                  <a:pt x="1505" y="655"/>
                  <a:pt x="1504" y="651"/>
                  <a:pt x="1503" y="648"/>
                </a:cubicBezTo>
                <a:cubicBezTo>
                  <a:pt x="1504" y="650"/>
                  <a:pt x="1504" y="653"/>
                  <a:pt x="1504" y="656"/>
                </a:cubicBezTo>
                <a:cubicBezTo>
                  <a:pt x="1505" y="658"/>
                  <a:pt x="1505" y="660"/>
                  <a:pt x="1504" y="657"/>
                </a:cubicBezTo>
                <a:cubicBezTo>
                  <a:pt x="1505" y="662"/>
                  <a:pt x="1504" y="662"/>
                  <a:pt x="1505" y="667"/>
                </a:cubicBezTo>
                <a:cubicBezTo>
                  <a:pt x="1504" y="667"/>
                  <a:pt x="1504" y="666"/>
                  <a:pt x="1503" y="668"/>
                </a:cubicBezTo>
                <a:cubicBezTo>
                  <a:pt x="1501" y="656"/>
                  <a:pt x="1501" y="667"/>
                  <a:pt x="1500" y="662"/>
                </a:cubicBezTo>
                <a:cubicBezTo>
                  <a:pt x="1501" y="669"/>
                  <a:pt x="1501" y="678"/>
                  <a:pt x="1503" y="682"/>
                </a:cubicBezTo>
                <a:cubicBezTo>
                  <a:pt x="1502" y="685"/>
                  <a:pt x="1502" y="689"/>
                  <a:pt x="1502" y="694"/>
                </a:cubicBezTo>
                <a:cubicBezTo>
                  <a:pt x="1504" y="694"/>
                  <a:pt x="1505" y="714"/>
                  <a:pt x="1504" y="716"/>
                </a:cubicBezTo>
                <a:cubicBezTo>
                  <a:pt x="1504" y="722"/>
                  <a:pt x="1505" y="726"/>
                  <a:pt x="1505" y="731"/>
                </a:cubicBezTo>
                <a:cubicBezTo>
                  <a:pt x="1505" y="731"/>
                  <a:pt x="1505" y="732"/>
                  <a:pt x="1505" y="733"/>
                </a:cubicBezTo>
                <a:cubicBezTo>
                  <a:pt x="1504" y="731"/>
                  <a:pt x="1504" y="726"/>
                  <a:pt x="1504" y="722"/>
                </a:cubicBezTo>
                <a:cubicBezTo>
                  <a:pt x="1504" y="725"/>
                  <a:pt x="1504" y="726"/>
                  <a:pt x="1503" y="726"/>
                </a:cubicBezTo>
                <a:cubicBezTo>
                  <a:pt x="1504" y="729"/>
                  <a:pt x="1504" y="736"/>
                  <a:pt x="1504" y="737"/>
                </a:cubicBezTo>
                <a:cubicBezTo>
                  <a:pt x="1503" y="733"/>
                  <a:pt x="1503" y="725"/>
                  <a:pt x="1503" y="728"/>
                </a:cubicBezTo>
                <a:cubicBezTo>
                  <a:pt x="1504" y="736"/>
                  <a:pt x="1502" y="726"/>
                  <a:pt x="1502" y="733"/>
                </a:cubicBezTo>
                <a:cubicBezTo>
                  <a:pt x="1501" y="730"/>
                  <a:pt x="1501" y="724"/>
                  <a:pt x="1501" y="718"/>
                </a:cubicBezTo>
                <a:cubicBezTo>
                  <a:pt x="1500" y="717"/>
                  <a:pt x="1501" y="720"/>
                  <a:pt x="1500" y="717"/>
                </a:cubicBezTo>
                <a:cubicBezTo>
                  <a:pt x="1500" y="700"/>
                  <a:pt x="1498" y="690"/>
                  <a:pt x="1497" y="679"/>
                </a:cubicBezTo>
                <a:cubicBezTo>
                  <a:pt x="1497" y="686"/>
                  <a:pt x="1496" y="679"/>
                  <a:pt x="1495" y="675"/>
                </a:cubicBezTo>
                <a:cubicBezTo>
                  <a:pt x="1496" y="673"/>
                  <a:pt x="1494" y="667"/>
                  <a:pt x="1494" y="663"/>
                </a:cubicBezTo>
                <a:cubicBezTo>
                  <a:pt x="1495" y="666"/>
                  <a:pt x="1495" y="668"/>
                  <a:pt x="1496" y="674"/>
                </a:cubicBezTo>
                <a:cubicBezTo>
                  <a:pt x="1497" y="676"/>
                  <a:pt x="1496" y="673"/>
                  <a:pt x="1497" y="675"/>
                </a:cubicBezTo>
                <a:cubicBezTo>
                  <a:pt x="1497" y="668"/>
                  <a:pt x="1496" y="675"/>
                  <a:pt x="1496" y="671"/>
                </a:cubicBezTo>
                <a:cubicBezTo>
                  <a:pt x="1496" y="668"/>
                  <a:pt x="1495" y="665"/>
                  <a:pt x="1495" y="664"/>
                </a:cubicBezTo>
                <a:cubicBezTo>
                  <a:pt x="1495" y="664"/>
                  <a:pt x="1496" y="668"/>
                  <a:pt x="1496" y="667"/>
                </a:cubicBezTo>
                <a:cubicBezTo>
                  <a:pt x="1495" y="659"/>
                  <a:pt x="1495" y="659"/>
                  <a:pt x="1496" y="659"/>
                </a:cubicBezTo>
                <a:cubicBezTo>
                  <a:pt x="1495" y="655"/>
                  <a:pt x="1496" y="655"/>
                  <a:pt x="1495" y="651"/>
                </a:cubicBezTo>
                <a:cubicBezTo>
                  <a:pt x="1495" y="651"/>
                  <a:pt x="1495" y="653"/>
                  <a:pt x="1495" y="653"/>
                </a:cubicBezTo>
                <a:cubicBezTo>
                  <a:pt x="1494" y="651"/>
                  <a:pt x="1494" y="647"/>
                  <a:pt x="1493" y="645"/>
                </a:cubicBezTo>
                <a:cubicBezTo>
                  <a:pt x="1494" y="649"/>
                  <a:pt x="1493" y="639"/>
                  <a:pt x="1492" y="636"/>
                </a:cubicBezTo>
                <a:cubicBezTo>
                  <a:pt x="1492" y="638"/>
                  <a:pt x="1493" y="640"/>
                  <a:pt x="1493" y="642"/>
                </a:cubicBezTo>
                <a:cubicBezTo>
                  <a:pt x="1491" y="633"/>
                  <a:pt x="1492" y="630"/>
                  <a:pt x="1490" y="625"/>
                </a:cubicBezTo>
                <a:cubicBezTo>
                  <a:pt x="1490" y="627"/>
                  <a:pt x="1490" y="627"/>
                  <a:pt x="1490" y="629"/>
                </a:cubicBezTo>
                <a:cubicBezTo>
                  <a:pt x="1490" y="625"/>
                  <a:pt x="1488" y="619"/>
                  <a:pt x="1487" y="618"/>
                </a:cubicBezTo>
                <a:cubicBezTo>
                  <a:pt x="1488" y="621"/>
                  <a:pt x="1489" y="624"/>
                  <a:pt x="1489" y="626"/>
                </a:cubicBezTo>
                <a:cubicBezTo>
                  <a:pt x="1487" y="619"/>
                  <a:pt x="1488" y="631"/>
                  <a:pt x="1489" y="634"/>
                </a:cubicBezTo>
                <a:cubicBezTo>
                  <a:pt x="1486" y="620"/>
                  <a:pt x="1491" y="632"/>
                  <a:pt x="1489" y="630"/>
                </a:cubicBezTo>
                <a:cubicBezTo>
                  <a:pt x="1490" y="635"/>
                  <a:pt x="1490" y="632"/>
                  <a:pt x="1491" y="636"/>
                </a:cubicBezTo>
                <a:cubicBezTo>
                  <a:pt x="1490" y="639"/>
                  <a:pt x="1489" y="637"/>
                  <a:pt x="1489" y="633"/>
                </a:cubicBezTo>
                <a:cubicBezTo>
                  <a:pt x="1488" y="630"/>
                  <a:pt x="1487" y="625"/>
                  <a:pt x="1486" y="623"/>
                </a:cubicBezTo>
                <a:cubicBezTo>
                  <a:pt x="1487" y="627"/>
                  <a:pt x="1488" y="632"/>
                  <a:pt x="1488" y="636"/>
                </a:cubicBezTo>
                <a:cubicBezTo>
                  <a:pt x="1487" y="640"/>
                  <a:pt x="1488" y="654"/>
                  <a:pt x="1490" y="666"/>
                </a:cubicBezTo>
                <a:cubicBezTo>
                  <a:pt x="1489" y="659"/>
                  <a:pt x="1489" y="660"/>
                  <a:pt x="1488" y="659"/>
                </a:cubicBezTo>
                <a:cubicBezTo>
                  <a:pt x="1489" y="666"/>
                  <a:pt x="1489" y="666"/>
                  <a:pt x="1488" y="668"/>
                </a:cubicBezTo>
                <a:cubicBezTo>
                  <a:pt x="1489" y="673"/>
                  <a:pt x="1489" y="674"/>
                  <a:pt x="1489" y="680"/>
                </a:cubicBezTo>
                <a:cubicBezTo>
                  <a:pt x="1490" y="682"/>
                  <a:pt x="1490" y="680"/>
                  <a:pt x="1491" y="684"/>
                </a:cubicBezTo>
                <a:cubicBezTo>
                  <a:pt x="1491" y="688"/>
                  <a:pt x="1492" y="697"/>
                  <a:pt x="1491" y="693"/>
                </a:cubicBezTo>
                <a:cubicBezTo>
                  <a:pt x="1492" y="699"/>
                  <a:pt x="1492" y="709"/>
                  <a:pt x="1493" y="710"/>
                </a:cubicBezTo>
                <a:cubicBezTo>
                  <a:pt x="1493" y="708"/>
                  <a:pt x="1493" y="706"/>
                  <a:pt x="1493" y="705"/>
                </a:cubicBezTo>
                <a:cubicBezTo>
                  <a:pt x="1493" y="707"/>
                  <a:pt x="1493" y="708"/>
                  <a:pt x="1493" y="710"/>
                </a:cubicBezTo>
                <a:cubicBezTo>
                  <a:pt x="1494" y="699"/>
                  <a:pt x="1497" y="722"/>
                  <a:pt x="1496" y="729"/>
                </a:cubicBezTo>
                <a:cubicBezTo>
                  <a:pt x="1496" y="727"/>
                  <a:pt x="1495" y="717"/>
                  <a:pt x="1495" y="722"/>
                </a:cubicBezTo>
                <a:cubicBezTo>
                  <a:pt x="1496" y="727"/>
                  <a:pt x="1496" y="728"/>
                  <a:pt x="1495" y="728"/>
                </a:cubicBezTo>
                <a:cubicBezTo>
                  <a:pt x="1495" y="725"/>
                  <a:pt x="1494" y="720"/>
                  <a:pt x="1494" y="720"/>
                </a:cubicBezTo>
                <a:cubicBezTo>
                  <a:pt x="1495" y="726"/>
                  <a:pt x="1494" y="727"/>
                  <a:pt x="1494" y="730"/>
                </a:cubicBezTo>
                <a:cubicBezTo>
                  <a:pt x="1495" y="738"/>
                  <a:pt x="1495" y="753"/>
                  <a:pt x="1496" y="764"/>
                </a:cubicBezTo>
                <a:cubicBezTo>
                  <a:pt x="1496" y="765"/>
                  <a:pt x="1496" y="767"/>
                  <a:pt x="1495" y="768"/>
                </a:cubicBezTo>
                <a:cubicBezTo>
                  <a:pt x="1495" y="765"/>
                  <a:pt x="1495" y="762"/>
                  <a:pt x="1495" y="763"/>
                </a:cubicBezTo>
                <a:cubicBezTo>
                  <a:pt x="1495" y="772"/>
                  <a:pt x="1495" y="773"/>
                  <a:pt x="1495" y="781"/>
                </a:cubicBezTo>
                <a:cubicBezTo>
                  <a:pt x="1494" y="782"/>
                  <a:pt x="1494" y="788"/>
                  <a:pt x="1495" y="784"/>
                </a:cubicBezTo>
                <a:cubicBezTo>
                  <a:pt x="1495" y="791"/>
                  <a:pt x="1494" y="796"/>
                  <a:pt x="1494" y="795"/>
                </a:cubicBezTo>
                <a:cubicBezTo>
                  <a:pt x="1494" y="798"/>
                  <a:pt x="1494" y="799"/>
                  <a:pt x="1493" y="803"/>
                </a:cubicBezTo>
                <a:cubicBezTo>
                  <a:pt x="1493" y="802"/>
                  <a:pt x="1493" y="801"/>
                  <a:pt x="1493" y="798"/>
                </a:cubicBezTo>
                <a:cubicBezTo>
                  <a:pt x="1493" y="798"/>
                  <a:pt x="1493" y="799"/>
                  <a:pt x="1493" y="800"/>
                </a:cubicBezTo>
                <a:cubicBezTo>
                  <a:pt x="1493" y="800"/>
                  <a:pt x="1493" y="799"/>
                  <a:pt x="1493" y="798"/>
                </a:cubicBezTo>
                <a:cubicBezTo>
                  <a:pt x="1493" y="795"/>
                  <a:pt x="1493" y="795"/>
                  <a:pt x="1493" y="795"/>
                </a:cubicBezTo>
                <a:cubicBezTo>
                  <a:pt x="1493" y="798"/>
                  <a:pt x="1493" y="795"/>
                  <a:pt x="1494" y="795"/>
                </a:cubicBezTo>
                <a:cubicBezTo>
                  <a:pt x="1494" y="785"/>
                  <a:pt x="1493" y="790"/>
                  <a:pt x="1493" y="783"/>
                </a:cubicBezTo>
                <a:cubicBezTo>
                  <a:pt x="1493" y="788"/>
                  <a:pt x="1493" y="789"/>
                  <a:pt x="1492" y="794"/>
                </a:cubicBezTo>
                <a:cubicBezTo>
                  <a:pt x="1492" y="794"/>
                  <a:pt x="1492" y="789"/>
                  <a:pt x="1492" y="789"/>
                </a:cubicBezTo>
                <a:cubicBezTo>
                  <a:pt x="1491" y="796"/>
                  <a:pt x="1492" y="796"/>
                  <a:pt x="1492" y="800"/>
                </a:cubicBezTo>
                <a:cubicBezTo>
                  <a:pt x="1492" y="803"/>
                  <a:pt x="1492" y="806"/>
                  <a:pt x="1492" y="808"/>
                </a:cubicBezTo>
                <a:cubicBezTo>
                  <a:pt x="1492" y="809"/>
                  <a:pt x="1491" y="808"/>
                  <a:pt x="1491" y="810"/>
                </a:cubicBezTo>
                <a:cubicBezTo>
                  <a:pt x="1492" y="811"/>
                  <a:pt x="1492" y="811"/>
                  <a:pt x="1492" y="813"/>
                </a:cubicBezTo>
                <a:cubicBezTo>
                  <a:pt x="1492" y="817"/>
                  <a:pt x="1491" y="815"/>
                  <a:pt x="1491" y="818"/>
                </a:cubicBezTo>
                <a:cubicBezTo>
                  <a:pt x="1491" y="818"/>
                  <a:pt x="1491" y="821"/>
                  <a:pt x="1491" y="823"/>
                </a:cubicBezTo>
                <a:cubicBezTo>
                  <a:pt x="1491" y="824"/>
                  <a:pt x="1492" y="828"/>
                  <a:pt x="1492" y="821"/>
                </a:cubicBezTo>
                <a:cubicBezTo>
                  <a:pt x="1492" y="819"/>
                  <a:pt x="1491" y="825"/>
                  <a:pt x="1491" y="821"/>
                </a:cubicBezTo>
                <a:cubicBezTo>
                  <a:pt x="1492" y="816"/>
                  <a:pt x="1492" y="816"/>
                  <a:pt x="1493" y="814"/>
                </a:cubicBezTo>
                <a:cubicBezTo>
                  <a:pt x="1493" y="818"/>
                  <a:pt x="1491" y="830"/>
                  <a:pt x="1491" y="834"/>
                </a:cubicBezTo>
                <a:cubicBezTo>
                  <a:pt x="1491" y="832"/>
                  <a:pt x="1492" y="832"/>
                  <a:pt x="1491" y="835"/>
                </a:cubicBezTo>
                <a:cubicBezTo>
                  <a:pt x="1490" y="837"/>
                  <a:pt x="1491" y="833"/>
                  <a:pt x="1490" y="834"/>
                </a:cubicBezTo>
                <a:cubicBezTo>
                  <a:pt x="1489" y="842"/>
                  <a:pt x="1489" y="843"/>
                  <a:pt x="1489" y="849"/>
                </a:cubicBezTo>
                <a:cubicBezTo>
                  <a:pt x="1488" y="849"/>
                  <a:pt x="1488" y="851"/>
                  <a:pt x="1488" y="851"/>
                </a:cubicBezTo>
                <a:cubicBezTo>
                  <a:pt x="1488" y="845"/>
                  <a:pt x="1486" y="868"/>
                  <a:pt x="1485" y="873"/>
                </a:cubicBezTo>
                <a:cubicBezTo>
                  <a:pt x="1485" y="873"/>
                  <a:pt x="1485" y="874"/>
                  <a:pt x="1485" y="875"/>
                </a:cubicBezTo>
                <a:cubicBezTo>
                  <a:pt x="1485" y="871"/>
                  <a:pt x="1485" y="871"/>
                  <a:pt x="1485" y="869"/>
                </a:cubicBezTo>
                <a:cubicBezTo>
                  <a:pt x="1485" y="865"/>
                  <a:pt x="1487" y="860"/>
                  <a:pt x="1486" y="857"/>
                </a:cubicBezTo>
                <a:cubicBezTo>
                  <a:pt x="1485" y="864"/>
                  <a:pt x="1485" y="868"/>
                  <a:pt x="1484" y="871"/>
                </a:cubicBezTo>
                <a:cubicBezTo>
                  <a:pt x="1485" y="863"/>
                  <a:pt x="1483" y="868"/>
                  <a:pt x="1484" y="862"/>
                </a:cubicBezTo>
                <a:cubicBezTo>
                  <a:pt x="1484" y="858"/>
                  <a:pt x="1487" y="848"/>
                  <a:pt x="1486" y="850"/>
                </a:cubicBezTo>
                <a:cubicBezTo>
                  <a:pt x="1486" y="851"/>
                  <a:pt x="1486" y="852"/>
                  <a:pt x="1486" y="852"/>
                </a:cubicBezTo>
                <a:cubicBezTo>
                  <a:pt x="1487" y="843"/>
                  <a:pt x="1489" y="835"/>
                  <a:pt x="1488" y="831"/>
                </a:cubicBezTo>
                <a:cubicBezTo>
                  <a:pt x="1488" y="836"/>
                  <a:pt x="1487" y="843"/>
                  <a:pt x="1486" y="849"/>
                </a:cubicBezTo>
                <a:cubicBezTo>
                  <a:pt x="1485" y="847"/>
                  <a:pt x="1486" y="844"/>
                  <a:pt x="1486" y="839"/>
                </a:cubicBezTo>
                <a:cubicBezTo>
                  <a:pt x="1487" y="836"/>
                  <a:pt x="1488" y="832"/>
                  <a:pt x="1488" y="829"/>
                </a:cubicBezTo>
                <a:cubicBezTo>
                  <a:pt x="1488" y="825"/>
                  <a:pt x="1486" y="833"/>
                  <a:pt x="1486" y="827"/>
                </a:cubicBezTo>
                <a:cubicBezTo>
                  <a:pt x="1486" y="831"/>
                  <a:pt x="1484" y="840"/>
                  <a:pt x="1484" y="843"/>
                </a:cubicBezTo>
                <a:cubicBezTo>
                  <a:pt x="1485" y="839"/>
                  <a:pt x="1485" y="837"/>
                  <a:pt x="1486" y="835"/>
                </a:cubicBezTo>
                <a:cubicBezTo>
                  <a:pt x="1485" y="850"/>
                  <a:pt x="1482" y="854"/>
                  <a:pt x="1481" y="854"/>
                </a:cubicBezTo>
                <a:close/>
                <a:moveTo>
                  <a:pt x="1454" y="914"/>
                </a:moveTo>
                <a:cubicBezTo>
                  <a:pt x="1453" y="919"/>
                  <a:pt x="1452" y="920"/>
                  <a:pt x="1452" y="923"/>
                </a:cubicBezTo>
                <a:cubicBezTo>
                  <a:pt x="1451" y="922"/>
                  <a:pt x="1454" y="912"/>
                  <a:pt x="1454" y="914"/>
                </a:cubicBezTo>
                <a:close/>
                <a:moveTo>
                  <a:pt x="1407" y="1029"/>
                </a:moveTo>
                <a:cubicBezTo>
                  <a:pt x="1409" y="1025"/>
                  <a:pt x="1410" y="1025"/>
                  <a:pt x="1411" y="1022"/>
                </a:cubicBezTo>
                <a:cubicBezTo>
                  <a:pt x="1412" y="1021"/>
                  <a:pt x="1408" y="1029"/>
                  <a:pt x="1408" y="1029"/>
                </a:cubicBezTo>
                <a:cubicBezTo>
                  <a:pt x="1407" y="1032"/>
                  <a:pt x="1408" y="1028"/>
                  <a:pt x="1407" y="1029"/>
                </a:cubicBezTo>
                <a:close/>
                <a:moveTo>
                  <a:pt x="1315" y="1156"/>
                </a:moveTo>
                <a:cubicBezTo>
                  <a:pt x="1315" y="1157"/>
                  <a:pt x="1310" y="1162"/>
                  <a:pt x="1308" y="1164"/>
                </a:cubicBezTo>
                <a:cubicBezTo>
                  <a:pt x="1307" y="1165"/>
                  <a:pt x="1312" y="1159"/>
                  <a:pt x="1315" y="1156"/>
                </a:cubicBezTo>
                <a:close/>
                <a:moveTo>
                  <a:pt x="1222" y="1247"/>
                </a:moveTo>
                <a:cubicBezTo>
                  <a:pt x="1221" y="1248"/>
                  <a:pt x="1218" y="1251"/>
                  <a:pt x="1216" y="1252"/>
                </a:cubicBezTo>
                <a:cubicBezTo>
                  <a:pt x="1215" y="1252"/>
                  <a:pt x="1220" y="1249"/>
                  <a:pt x="1222" y="1247"/>
                </a:cubicBezTo>
                <a:close/>
                <a:moveTo>
                  <a:pt x="1205" y="1261"/>
                </a:moveTo>
                <a:cubicBezTo>
                  <a:pt x="1202" y="1265"/>
                  <a:pt x="1188" y="1276"/>
                  <a:pt x="1182" y="1279"/>
                </a:cubicBezTo>
                <a:cubicBezTo>
                  <a:pt x="1189" y="1274"/>
                  <a:pt x="1199" y="1267"/>
                  <a:pt x="1205" y="1261"/>
                </a:cubicBezTo>
                <a:close/>
                <a:moveTo>
                  <a:pt x="1166" y="1290"/>
                </a:moveTo>
                <a:cubicBezTo>
                  <a:pt x="1168" y="1289"/>
                  <a:pt x="1166" y="1290"/>
                  <a:pt x="1168" y="1289"/>
                </a:cubicBezTo>
                <a:cubicBezTo>
                  <a:pt x="1162" y="1293"/>
                  <a:pt x="1157" y="1296"/>
                  <a:pt x="1155" y="1298"/>
                </a:cubicBezTo>
                <a:cubicBezTo>
                  <a:pt x="1146" y="1303"/>
                  <a:pt x="1160" y="1293"/>
                  <a:pt x="1165" y="1291"/>
                </a:cubicBezTo>
                <a:cubicBezTo>
                  <a:pt x="1163" y="1291"/>
                  <a:pt x="1164" y="1292"/>
                  <a:pt x="1166" y="1290"/>
                </a:cubicBezTo>
                <a:close/>
                <a:moveTo>
                  <a:pt x="1303" y="1173"/>
                </a:moveTo>
                <a:cubicBezTo>
                  <a:pt x="1302" y="1176"/>
                  <a:pt x="1290" y="1189"/>
                  <a:pt x="1284" y="1195"/>
                </a:cubicBezTo>
                <a:cubicBezTo>
                  <a:pt x="1286" y="1191"/>
                  <a:pt x="1297" y="1181"/>
                  <a:pt x="1303" y="1173"/>
                </a:cubicBezTo>
                <a:close/>
                <a:moveTo>
                  <a:pt x="141" y="998"/>
                </a:moveTo>
                <a:cubicBezTo>
                  <a:pt x="142" y="999"/>
                  <a:pt x="144" y="1006"/>
                  <a:pt x="143" y="1006"/>
                </a:cubicBezTo>
                <a:cubicBezTo>
                  <a:pt x="142" y="1002"/>
                  <a:pt x="142" y="1001"/>
                  <a:pt x="141" y="998"/>
                </a:cubicBezTo>
                <a:close/>
                <a:moveTo>
                  <a:pt x="146" y="1011"/>
                </a:moveTo>
                <a:cubicBezTo>
                  <a:pt x="148" y="1015"/>
                  <a:pt x="148" y="1017"/>
                  <a:pt x="149" y="1019"/>
                </a:cubicBezTo>
                <a:cubicBezTo>
                  <a:pt x="149" y="1020"/>
                  <a:pt x="147" y="1015"/>
                  <a:pt x="147" y="1015"/>
                </a:cubicBezTo>
                <a:cubicBezTo>
                  <a:pt x="146" y="1012"/>
                  <a:pt x="146" y="1011"/>
                  <a:pt x="146" y="1011"/>
                </a:cubicBezTo>
                <a:close/>
                <a:moveTo>
                  <a:pt x="140" y="966"/>
                </a:moveTo>
                <a:cubicBezTo>
                  <a:pt x="139" y="965"/>
                  <a:pt x="138" y="960"/>
                  <a:pt x="138" y="959"/>
                </a:cubicBezTo>
                <a:cubicBezTo>
                  <a:pt x="139" y="961"/>
                  <a:pt x="141" y="967"/>
                  <a:pt x="140" y="967"/>
                </a:cubicBezTo>
                <a:cubicBezTo>
                  <a:pt x="141" y="969"/>
                  <a:pt x="141" y="968"/>
                  <a:pt x="141" y="968"/>
                </a:cubicBezTo>
                <a:cubicBezTo>
                  <a:pt x="142" y="972"/>
                  <a:pt x="142" y="973"/>
                  <a:pt x="143" y="976"/>
                </a:cubicBezTo>
                <a:cubicBezTo>
                  <a:pt x="142" y="977"/>
                  <a:pt x="139" y="961"/>
                  <a:pt x="140" y="966"/>
                </a:cubicBezTo>
                <a:close/>
                <a:moveTo>
                  <a:pt x="140" y="960"/>
                </a:moveTo>
                <a:cubicBezTo>
                  <a:pt x="140" y="961"/>
                  <a:pt x="140" y="963"/>
                  <a:pt x="141" y="965"/>
                </a:cubicBezTo>
                <a:cubicBezTo>
                  <a:pt x="140" y="965"/>
                  <a:pt x="139" y="960"/>
                  <a:pt x="138" y="957"/>
                </a:cubicBezTo>
                <a:cubicBezTo>
                  <a:pt x="139" y="960"/>
                  <a:pt x="140" y="958"/>
                  <a:pt x="141" y="963"/>
                </a:cubicBezTo>
                <a:cubicBezTo>
                  <a:pt x="141" y="964"/>
                  <a:pt x="140" y="962"/>
                  <a:pt x="140" y="960"/>
                </a:cubicBezTo>
                <a:close/>
                <a:moveTo>
                  <a:pt x="140" y="956"/>
                </a:moveTo>
                <a:cubicBezTo>
                  <a:pt x="139" y="950"/>
                  <a:pt x="139" y="949"/>
                  <a:pt x="138" y="946"/>
                </a:cubicBezTo>
                <a:cubicBezTo>
                  <a:pt x="139" y="947"/>
                  <a:pt x="141" y="957"/>
                  <a:pt x="140" y="956"/>
                </a:cubicBezTo>
                <a:close/>
                <a:moveTo>
                  <a:pt x="142" y="967"/>
                </a:moveTo>
                <a:cubicBezTo>
                  <a:pt x="143" y="969"/>
                  <a:pt x="145" y="980"/>
                  <a:pt x="144" y="977"/>
                </a:cubicBezTo>
                <a:cubicBezTo>
                  <a:pt x="143" y="972"/>
                  <a:pt x="143" y="970"/>
                  <a:pt x="142" y="967"/>
                </a:cubicBezTo>
                <a:close/>
                <a:moveTo>
                  <a:pt x="150" y="668"/>
                </a:moveTo>
                <a:cubicBezTo>
                  <a:pt x="151" y="667"/>
                  <a:pt x="149" y="674"/>
                  <a:pt x="148" y="678"/>
                </a:cubicBezTo>
                <a:cubicBezTo>
                  <a:pt x="147" y="678"/>
                  <a:pt x="149" y="671"/>
                  <a:pt x="150" y="668"/>
                </a:cubicBezTo>
                <a:close/>
                <a:moveTo>
                  <a:pt x="183" y="553"/>
                </a:moveTo>
                <a:cubicBezTo>
                  <a:pt x="183" y="552"/>
                  <a:pt x="184" y="548"/>
                  <a:pt x="186" y="546"/>
                </a:cubicBezTo>
                <a:cubicBezTo>
                  <a:pt x="186" y="546"/>
                  <a:pt x="184" y="551"/>
                  <a:pt x="183" y="553"/>
                </a:cubicBezTo>
                <a:close/>
                <a:moveTo>
                  <a:pt x="190" y="533"/>
                </a:moveTo>
                <a:cubicBezTo>
                  <a:pt x="191" y="531"/>
                  <a:pt x="193" y="525"/>
                  <a:pt x="195" y="520"/>
                </a:cubicBezTo>
                <a:cubicBezTo>
                  <a:pt x="197" y="514"/>
                  <a:pt x="200" y="509"/>
                  <a:pt x="201" y="506"/>
                </a:cubicBezTo>
                <a:cubicBezTo>
                  <a:pt x="199" y="510"/>
                  <a:pt x="197" y="515"/>
                  <a:pt x="195" y="520"/>
                </a:cubicBezTo>
                <a:cubicBezTo>
                  <a:pt x="194" y="525"/>
                  <a:pt x="192" y="529"/>
                  <a:pt x="190" y="533"/>
                </a:cubicBezTo>
                <a:close/>
                <a:moveTo>
                  <a:pt x="209" y="489"/>
                </a:moveTo>
                <a:cubicBezTo>
                  <a:pt x="208" y="491"/>
                  <a:pt x="209" y="489"/>
                  <a:pt x="208" y="491"/>
                </a:cubicBezTo>
                <a:cubicBezTo>
                  <a:pt x="211" y="484"/>
                  <a:pt x="214" y="480"/>
                  <a:pt x="215" y="477"/>
                </a:cubicBezTo>
                <a:cubicBezTo>
                  <a:pt x="220" y="468"/>
                  <a:pt x="213" y="483"/>
                  <a:pt x="210" y="488"/>
                </a:cubicBezTo>
                <a:cubicBezTo>
                  <a:pt x="211" y="486"/>
                  <a:pt x="210" y="487"/>
                  <a:pt x="209" y="489"/>
                </a:cubicBezTo>
                <a:close/>
                <a:moveTo>
                  <a:pt x="875" y="50"/>
                </a:moveTo>
                <a:cubicBezTo>
                  <a:pt x="866" y="49"/>
                  <a:pt x="867" y="48"/>
                  <a:pt x="876" y="49"/>
                </a:cubicBezTo>
                <a:cubicBezTo>
                  <a:pt x="875" y="49"/>
                  <a:pt x="874" y="50"/>
                  <a:pt x="875" y="50"/>
                </a:cubicBezTo>
                <a:close/>
                <a:moveTo>
                  <a:pt x="882" y="51"/>
                </a:moveTo>
                <a:cubicBezTo>
                  <a:pt x="884" y="52"/>
                  <a:pt x="889" y="53"/>
                  <a:pt x="890" y="53"/>
                </a:cubicBezTo>
                <a:cubicBezTo>
                  <a:pt x="885" y="52"/>
                  <a:pt x="883" y="52"/>
                  <a:pt x="877" y="51"/>
                </a:cubicBezTo>
                <a:cubicBezTo>
                  <a:pt x="876" y="51"/>
                  <a:pt x="885" y="52"/>
                  <a:pt x="882" y="51"/>
                </a:cubicBezTo>
                <a:close/>
                <a:moveTo>
                  <a:pt x="894" y="57"/>
                </a:moveTo>
                <a:cubicBezTo>
                  <a:pt x="893" y="57"/>
                  <a:pt x="884" y="55"/>
                  <a:pt x="886" y="55"/>
                </a:cubicBezTo>
                <a:cubicBezTo>
                  <a:pt x="890" y="55"/>
                  <a:pt x="887" y="56"/>
                  <a:pt x="894" y="57"/>
                </a:cubicBezTo>
                <a:close/>
                <a:moveTo>
                  <a:pt x="922" y="58"/>
                </a:moveTo>
                <a:cubicBezTo>
                  <a:pt x="919" y="57"/>
                  <a:pt x="919" y="57"/>
                  <a:pt x="914" y="56"/>
                </a:cubicBezTo>
                <a:cubicBezTo>
                  <a:pt x="916" y="56"/>
                  <a:pt x="917" y="56"/>
                  <a:pt x="922" y="57"/>
                </a:cubicBezTo>
                <a:cubicBezTo>
                  <a:pt x="925" y="58"/>
                  <a:pt x="921" y="57"/>
                  <a:pt x="922" y="58"/>
                </a:cubicBezTo>
                <a:close/>
                <a:moveTo>
                  <a:pt x="943" y="63"/>
                </a:moveTo>
                <a:cubicBezTo>
                  <a:pt x="949" y="64"/>
                  <a:pt x="948" y="65"/>
                  <a:pt x="951" y="66"/>
                </a:cubicBezTo>
                <a:cubicBezTo>
                  <a:pt x="951" y="66"/>
                  <a:pt x="942" y="64"/>
                  <a:pt x="943" y="63"/>
                </a:cubicBezTo>
                <a:close/>
                <a:moveTo>
                  <a:pt x="1006" y="81"/>
                </a:moveTo>
                <a:cubicBezTo>
                  <a:pt x="1011" y="82"/>
                  <a:pt x="1003" y="81"/>
                  <a:pt x="1002" y="80"/>
                </a:cubicBezTo>
                <a:cubicBezTo>
                  <a:pt x="1001" y="79"/>
                  <a:pt x="1002" y="79"/>
                  <a:pt x="1004" y="80"/>
                </a:cubicBezTo>
                <a:cubicBezTo>
                  <a:pt x="1003" y="79"/>
                  <a:pt x="1000" y="78"/>
                  <a:pt x="998" y="78"/>
                </a:cubicBezTo>
                <a:cubicBezTo>
                  <a:pt x="998" y="78"/>
                  <a:pt x="998" y="78"/>
                  <a:pt x="1000" y="79"/>
                </a:cubicBezTo>
                <a:cubicBezTo>
                  <a:pt x="1000" y="79"/>
                  <a:pt x="985" y="74"/>
                  <a:pt x="993" y="77"/>
                </a:cubicBezTo>
                <a:cubicBezTo>
                  <a:pt x="992" y="76"/>
                  <a:pt x="985" y="74"/>
                  <a:pt x="987" y="76"/>
                </a:cubicBezTo>
                <a:cubicBezTo>
                  <a:pt x="986" y="75"/>
                  <a:pt x="984" y="75"/>
                  <a:pt x="982" y="74"/>
                </a:cubicBezTo>
                <a:cubicBezTo>
                  <a:pt x="982" y="73"/>
                  <a:pt x="985" y="74"/>
                  <a:pt x="985" y="73"/>
                </a:cubicBezTo>
                <a:cubicBezTo>
                  <a:pt x="993" y="75"/>
                  <a:pt x="999" y="77"/>
                  <a:pt x="1008" y="80"/>
                </a:cubicBezTo>
                <a:cubicBezTo>
                  <a:pt x="1008" y="81"/>
                  <a:pt x="1002" y="80"/>
                  <a:pt x="1006" y="81"/>
                </a:cubicBezTo>
                <a:close/>
                <a:moveTo>
                  <a:pt x="984" y="73"/>
                </a:moveTo>
                <a:cubicBezTo>
                  <a:pt x="986" y="73"/>
                  <a:pt x="987" y="73"/>
                  <a:pt x="988" y="74"/>
                </a:cubicBezTo>
                <a:cubicBezTo>
                  <a:pt x="986" y="73"/>
                  <a:pt x="985" y="73"/>
                  <a:pt x="984" y="73"/>
                </a:cubicBezTo>
                <a:close/>
                <a:moveTo>
                  <a:pt x="989" y="74"/>
                </a:moveTo>
                <a:cubicBezTo>
                  <a:pt x="988" y="73"/>
                  <a:pt x="986" y="73"/>
                  <a:pt x="985" y="72"/>
                </a:cubicBezTo>
                <a:cubicBezTo>
                  <a:pt x="986" y="73"/>
                  <a:pt x="988" y="73"/>
                  <a:pt x="989" y="73"/>
                </a:cubicBezTo>
                <a:cubicBezTo>
                  <a:pt x="990" y="74"/>
                  <a:pt x="989" y="74"/>
                  <a:pt x="989" y="74"/>
                </a:cubicBezTo>
                <a:close/>
                <a:moveTo>
                  <a:pt x="974" y="69"/>
                </a:moveTo>
                <a:cubicBezTo>
                  <a:pt x="972" y="69"/>
                  <a:pt x="968" y="68"/>
                  <a:pt x="967" y="68"/>
                </a:cubicBezTo>
                <a:cubicBezTo>
                  <a:pt x="967" y="68"/>
                  <a:pt x="967" y="67"/>
                  <a:pt x="967" y="67"/>
                </a:cubicBezTo>
                <a:cubicBezTo>
                  <a:pt x="969" y="68"/>
                  <a:pt x="971" y="69"/>
                  <a:pt x="974" y="69"/>
                </a:cubicBezTo>
                <a:close/>
                <a:moveTo>
                  <a:pt x="1056" y="102"/>
                </a:moveTo>
                <a:cubicBezTo>
                  <a:pt x="1058" y="103"/>
                  <a:pt x="1060" y="104"/>
                  <a:pt x="1062" y="104"/>
                </a:cubicBezTo>
                <a:cubicBezTo>
                  <a:pt x="1059" y="104"/>
                  <a:pt x="1062" y="105"/>
                  <a:pt x="1062" y="105"/>
                </a:cubicBezTo>
                <a:cubicBezTo>
                  <a:pt x="1059" y="104"/>
                  <a:pt x="1058" y="103"/>
                  <a:pt x="1057" y="103"/>
                </a:cubicBezTo>
                <a:cubicBezTo>
                  <a:pt x="1057" y="103"/>
                  <a:pt x="1057" y="103"/>
                  <a:pt x="1057" y="103"/>
                </a:cubicBezTo>
                <a:cubicBezTo>
                  <a:pt x="1057" y="103"/>
                  <a:pt x="1057" y="103"/>
                  <a:pt x="1056" y="102"/>
                </a:cubicBezTo>
                <a:cubicBezTo>
                  <a:pt x="1056" y="102"/>
                  <a:pt x="1056" y="102"/>
                  <a:pt x="1056" y="102"/>
                </a:cubicBezTo>
                <a:close/>
                <a:moveTo>
                  <a:pt x="1067" y="107"/>
                </a:moveTo>
                <a:cubicBezTo>
                  <a:pt x="1072" y="109"/>
                  <a:pt x="1074" y="110"/>
                  <a:pt x="1084" y="114"/>
                </a:cubicBezTo>
                <a:cubicBezTo>
                  <a:pt x="1083" y="113"/>
                  <a:pt x="1079" y="112"/>
                  <a:pt x="1076" y="110"/>
                </a:cubicBezTo>
                <a:cubicBezTo>
                  <a:pt x="1079" y="111"/>
                  <a:pt x="1086" y="114"/>
                  <a:pt x="1088" y="115"/>
                </a:cubicBezTo>
                <a:cubicBezTo>
                  <a:pt x="1091" y="117"/>
                  <a:pt x="1086" y="114"/>
                  <a:pt x="1089" y="115"/>
                </a:cubicBezTo>
                <a:cubicBezTo>
                  <a:pt x="1095" y="118"/>
                  <a:pt x="1100" y="120"/>
                  <a:pt x="1106" y="124"/>
                </a:cubicBezTo>
                <a:cubicBezTo>
                  <a:pt x="1110" y="125"/>
                  <a:pt x="1101" y="121"/>
                  <a:pt x="1103" y="121"/>
                </a:cubicBezTo>
                <a:cubicBezTo>
                  <a:pt x="1104" y="121"/>
                  <a:pt x="1106" y="123"/>
                  <a:pt x="1112" y="126"/>
                </a:cubicBezTo>
                <a:cubicBezTo>
                  <a:pt x="1112" y="126"/>
                  <a:pt x="1109" y="125"/>
                  <a:pt x="1109" y="125"/>
                </a:cubicBezTo>
                <a:cubicBezTo>
                  <a:pt x="1111" y="127"/>
                  <a:pt x="1114" y="127"/>
                  <a:pt x="1118" y="129"/>
                </a:cubicBezTo>
                <a:cubicBezTo>
                  <a:pt x="1115" y="129"/>
                  <a:pt x="1110" y="127"/>
                  <a:pt x="1105" y="124"/>
                </a:cubicBezTo>
                <a:cubicBezTo>
                  <a:pt x="1109" y="127"/>
                  <a:pt x="1113" y="128"/>
                  <a:pt x="1119" y="132"/>
                </a:cubicBezTo>
                <a:cubicBezTo>
                  <a:pt x="1118" y="131"/>
                  <a:pt x="1115" y="128"/>
                  <a:pt x="1121" y="132"/>
                </a:cubicBezTo>
                <a:cubicBezTo>
                  <a:pt x="1121" y="131"/>
                  <a:pt x="1121" y="131"/>
                  <a:pt x="1118" y="129"/>
                </a:cubicBezTo>
                <a:cubicBezTo>
                  <a:pt x="1125" y="133"/>
                  <a:pt x="1132" y="136"/>
                  <a:pt x="1138" y="140"/>
                </a:cubicBezTo>
                <a:cubicBezTo>
                  <a:pt x="1136" y="139"/>
                  <a:pt x="1127" y="134"/>
                  <a:pt x="1124" y="133"/>
                </a:cubicBezTo>
                <a:cubicBezTo>
                  <a:pt x="1125" y="134"/>
                  <a:pt x="1131" y="137"/>
                  <a:pt x="1131" y="136"/>
                </a:cubicBezTo>
                <a:cubicBezTo>
                  <a:pt x="1132" y="137"/>
                  <a:pt x="1133" y="137"/>
                  <a:pt x="1133" y="137"/>
                </a:cubicBezTo>
                <a:cubicBezTo>
                  <a:pt x="1132" y="138"/>
                  <a:pt x="1133" y="138"/>
                  <a:pt x="1134" y="138"/>
                </a:cubicBezTo>
                <a:cubicBezTo>
                  <a:pt x="1132" y="138"/>
                  <a:pt x="1128" y="135"/>
                  <a:pt x="1124" y="134"/>
                </a:cubicBezTo>
                <a:cubicBezTo>
                  <a:pt x="1124" y="134"/>
                  <a:pt x="1126" y="135"/>
                  <a:pt x="1127" y="136"/>
                </a:cubicBezTo>
                <a:cubicBezTo>
                  <a:pt x="1129" y="136"/>
                  <a:pt x="1136" y="140"/>
                  <a:pt x="1143" y="143"/>
                </a:cubicBezTo>
                <a:cubicBezTo>
                  <a:pt x="1143" y="143"/>
                  <a:pt x="1141" y="142"/>
                  <a:pt x="1139" y="141"/>
                </a:cubicBezTo>
                <a:cubicBezTo>
                  <a:pt x="1137" y="140"/>
                  <a:pt x="1136" y="139"/>
                  <a:pt x="1137" y="139"/>
                </a:cubicBezTo>
                <a:cubicBezTo>
                  <a:pt x="1141" y="141"/>
                  <a:pt x="1141" y="142"/>
                  <a:pt x="1144" y="144"/>
                </a:cubicBezTo>
                <a:cubicBezTo>
                  <a:pt x="1144" y="143"/>
                  <a:pt x="1139" y="140"/>
                  <a:pt x="1140" y="140"/>
                </a:cubicBezTo>
                <a:cubicBezTo>
                  <a:pt x="1144" y="143"/>
                  <a:pt x="1144" y="143"/>
                  <a:pt x="1147" y="145"/>
                </a:cubicBezTo>
                <a:cubicBezTo>
                  <a:pt x="1146" y="145"/>
                  <a:pt x="1143" y="144"/>
                  <a:pt x="1146" y="145"/>
                </a:cubicBezTo>
                <a:cubicBezTo>
                  <a:pt x="1149" y="147"/>
                  <a:pt x="1148" y="146"/>
                  <a:pt x="1148" y="146"/>
                </a:cubicBezTo>
                <a:cubicBezTo>
                  <a:pt x="1153" y="148"/>
                  <a:pt x="1153" y="148"/>
                  <a:pt x="1157" y="150"/>
                </a:cubicBezTo>
                <a:cubicBezTo>
                  <a:pt x="1157" y="151"/>
                  <a:pt x="1155" y="149"/>
                  <a:pt x="1157" y="151"/>
                </a:cubicBezTo>
                <a:cubicBezTo>
                  <a:pt x="1157" y="151"/>
                  <a:pt x="1152" y="148"/>
                  <a:pt x="1151" y="148"/>
                </a:cubicBezTo>
                <a:cubicBezTo>
                  <a:pt x="1153" y="149"/>
                  <a:pt x="1152" y="148"/>
                  <a:pt x="1153" y="150"/>
                </a:cubicBezTo>
                <a:cubicBezTo>
                  <a:pt x="1147" y="146"/>
                  <a:pt x="1143" y="145"/>
                  <a:pt x="1141" y="145"/>
                </a:cubicBezTo>
                <a:cubicBezTo>
                  <a:pt x="1140" y="143"/>
                  <a:pt x="1138" y="142"/>
                  <a:pt x="1137" y="141"/>
                </a:cubicBezTo>
                <a:cubicBezTo>
                  <a:pt x="1129" y="136"/>
                  <a:pt x="1131" y="139"/>
                  <a:pt x="1122" y="134"/>
                </a:cubicBezTo>
                <a:cubicBezTo>
                  <a:pt x="1124" y="135"/>
                  <a:pt x="1124" y="136"/>
                  <a:pt x="1128" y="138"/>
                </a:cubicBezTo>
                <a:cubicBezTo>
                  <a:pt x="1122" y="136"/>
                  <a:pt x="1120" y="132"/>
                  <a:pt x="1114" y="130"/>
                </a:cubicBezTo>
                <a:cubicBezTo>
                  <a:pt x="1117" y="132"/>
                  <a:pt x="1129" y="140"/>
                  <a:pt x="1137" y="143"/>
                </a:cubicBezTo>
                <a:cubicBezTo>
                  <a:pt x="1141" y="145"/>
                  <a:pt x="1144" y="147"/>
                  <a:pt x="1146" y="149"/>
                </a:cubicBezTo>
                <a:cubicBezTo>
                  <a:pt x="1137" y="143"/>
                  <a:pt x="1123" y="137"/>
                  <a:pt x="1123" y="138"/>
                </a:cubicBezTo>
                <a:cubicBezTo>
                  <a:pt x="1119" y="136"/>
                  <a:pt x="1116" y="133"/>
                  <a:pt x="1110" y="130"/>
                </a:cubicBezTo>
                <a:cubicBezTo>
                  <a:pt x="1112" y="132"/>
                  <a:pt x="1117" y="135"/>
                  <a:pt x="1121" y="137"/>
                </a:cubicBezTo>
                <a:cubicBezTo>
                  <a:pt x="1122" y="138"/>
                  <a:pt x="1123" y="139"/>
                  <a:pt x="1124" y="139"/>
                </a:cubicBezTo>
                <a:cubicBezTo>
                  <a:pt x="1124" y="139"/>
                  <a:pt x="1117" y="136"/>
                  <a:pt x="1121" y="137"/>
                </a:cubicBezTo>
                <a:cubicBezTo>
                  <a:pt x="1117" y="135"/>
                  <a:pt x="1114" y="134"/>
                  <a:pt x="1113" y="133"/>
                </a:cubicBezTo>
                <a:cubicBezTo>
                  <a:pt x="1111" y="132"/>
                  <a:pt x="1111" y="132"/>
                  <a:pt x="1111" y="133"/>
                </a:cubicBezTo>
                <a:cubicBezTo>
                  <a:pt x="1107" y="130"/>
                  <a:pt x="1107" y="130"/>
                  <a:pt x="1102" y="128"/>
                </a:cubicBezTo>
                <a:cubicBezTo>
                  <a:pt x="1102" y="128"/>
                  <a:pt x="1105" y="128"/>
                  <a:pt x="1108" y="130"/>
                </a:cubicBezTo>
                <a:cubicBezTo>
                  <a:pt x="1103" y="127"/>
                  <a:pt x="1099" y="125"/>
                  <a:pt x="1093" y="122"/>
                </a:cubicBezTo>
                <a:cubicBezTo>
                  <a:pt x="1089" y="120"/>
                  <a:pt x="1095" y="123"/>
                  <a:pt x="1092" y="122"/>
                </a:cubicBezTo>
                <a:cubicBezTo>
                  <a:pt x="1087" y="120"/>
                  <a:pt x="1086" y="119"/>
                  <a:pt x="1083" y="117"/>
                </a:cubicBezTo>
                <a:cubicBezTo>
                  <a:pt x="1088" y="119"/>
                  <a:pt x="1094" y="122"/>
                  <a:pt x="1098" y="124"/>
                </a:cubicBezTo>
                <a:cubicBezTo>
                  <a:pt x="1101" y="126"/>
                  <a:pt x="1103" y="125"/>
                  <a:pt x="1105" y="127"/>
                </a:cubicBezTo>
                <a:cubicBezTo>
                  <a:pt x="1106" y="127"/>
                  <a:pt x="1119" y="134"/>
                  <a:pt x="1115" y="131"/>
                </a:cubicBezTo>
                <a:cubicBezTo>
                  <a:pt x="1111" y="129"/>
                  <a:pt x="1119" y="133"/>
                  <a:pt x="1112" y="130"/>
                </a:cubicBezTo>
                <a:cubicBezTo>
                  <a:pt x="1113" y="130"/>
                  <a:pt x="1110" y="128"/>
                  <a:pt x="1109" y="127"/>
                </a:cubicBezTo>
                <a:cubicBezTo>
                  <a:pt x="1101" y="124"/>
                  <a:pt x="1090" y="119"/>
                  <a:pt x="1084" y="115"/>
                </a:cubicBezTo>
                <a:cubicBezTo>
                  <a:pt x="1082" y="114"/>
                  <a:pt x="1083" y="115"/>
                  <a:pt x="1082" y="115"/>
                </a:cubicBezTo>
                <a:cubicBezTo>
                  <a:pt x="1074" y="111"/>
                  <a:pt x="1068" y="109"/>
                  <a:pt x="1062" y="106"/>
                </a:cubicBezTo>
                <a:cubicBezTo>
                  <a:pt x="1056" y="104"/>
                  <a:pt x="1051" y="102"/>
                  <a:pt x="1045" y="99"/>
                </a:cubicBezTo>
                <a:cubicBezTo>
                  <a:pt x="1045" y="98"/>
                  <a:pt x="1045" y="99"/>
                  <a:pt x="1046" y="99"/>
                </a:cubicBezTo>
                <a:cubicBezTo>
                  <a:pt x="1048" y="99"/>
                  <a:pt x="1049" y="100"/>
                  <a:pt x="1051" y="101"/>
                </a:cubicBezTo>
                <a:cubicBezTo>
                  <a:pt x="1049" y="100"/>
                  <a:pt x="1048" y="99"/>
                  <a:pt x="1047" y="99"/>
                </a:cubicBezTo>
                <a:cubicBezTo>
                  <a:pt x="1051" y="102"/>
                  <a:pt x="1061" y="104"/>
                  <a:pt x="1059" y="105"/>
                </a:cubicBezTo>
                <a:cubicBezTo>
                  <a:pt x="1063" y="106"/>
                  <a:pt x="1063" y="106"/>
                  <a:pt x="1067" y="108"/>
                </a:cubicBezTo>
                <a:cubicBezTo>
                  <a:pt x="1071" y="109"/>
                  <a:pt x="1065" y="106"/>
                  <a:pt x="1067" y="107"/>
                </a:cubicBezTo>
                <a:close/>
                <a:moveTo>
                  <a:pt x="1076" y="111"/>
                </a:moveTo>
                <a:cubicBezTo>
                  <a:pt x="1074" y="110"/>
                  <a:pt x="1069" y="107"/>
                  <a:pt x="1068" y="107"/>
                </a:cubicBezTo>
                <a:cubicBezTo>
                  <a:pt x="1073" y="108"/>
                  <a:pt x="1073" y="109"/>
                  <a:pt x="1076" y="111"/>
                </a:cubicBezTo>
                <a:close/>
                <a:moveTo>
                  <a:pt x="1078" y="107"/>
                </a:moveTo>
                <a:cubicBezTo>
                  <a:pt x="1076" y="106"/>
                  <a:pt x="1074" y="105"/>
                  <a:pt x="1074" y="105"/>
                </a:cubicBezTo>
                <a:cubicBezTo>
                  <a:pt x="1068" y="103"/>
                  <a:pt x="1079" y="106"/>
                  <a:pt x="1078" y="107"/>
                </a:cubicBezTo>
                <a:close/>
                <a:moveTo>
                  <a:pt x="1086" y="110"/>
                </a:moveTo>
                <a:cubicBezTo>
                  <a:pt x="1087" y="110"/>
                  <a:pt x="1087" y="110"/>
                  <a:pt x="1087" y="110"/>
                </a:cubicBezTo>
                <a:cubicBezTo>
                  <a:pt x="1092" y="112"/>
                  <a:pt x="1092" y="112"/>
                  <a:pt x="1095" y="114"/>
                </a:cubicBezTo>
                <a:cubicBezTo>
                  <a:pt x="1094" y="113"/>
                  <a:pt x="1102" y="117"/>
                  <a:pt x="1104" y="117"/>
                </a:cubicBezTo>
                <a:cubicBezTo>
                  <a:pt x="1106" y="118"/>
                  <a:pt x="1111" y="121"/>
                  <a:pt x="1112" y="121"/>
                </a:cubicBezTo>
                <a:cubicBezTo>
                  <a:pt x="1114" y="122"/>
                  <a:pt x="1115" y="123"/>
                  <a:pt x="1117" y="124"/>
                </a:cubicBezTo>
                <a:cubicBezTo>
                  <a:pt x="1117" y="124"/>
                  <a:pt x="1114" y="123"/>
                  <a:pt x="1111" y="122"/>
                </a:cubicBezTo>
                <a:cubicBezTo>
                  <a:pt x="1108" y="120"/>
                  <a:pt x="1105" y="119"/>
                  <a:pt x="1103" y="118"/>
                </a:cubicBezTo>
                <a:cubicBezTo>
                  <a:pt x="1104" y="118"/>
                  <a:pt x="1095" y="114"/>
                  <a:pt x="1086" y="110"/>
                </a:cubicBezTo>
                <a:close/>
                <a:moveTo>
                  <a:pt x="1081" y="107"/>
                </a:moveTo>
                <a:cubicBezTo>
                  <a:pt x="1078" y="106"/>
                  <a:pt x="1082" y="107"/>
                  <a:pt x="1080" y="106"/>
                </a:cubicBezTo>
                <a:cubicBezTo>
                  <a:pt x="1083" y="108"/>
                  <a:pt x="1084" y="108"/>
                  <a:pt x="1089" y="110"/>
                </a:cubicBezTo>
                <a:cubicBezTo>
                  <a:pt x="1089" y="111"/>
                  <a:pt x="1083" y="108"/>
                  <a:pt x="1081" y="107"/>
                </a:cubicBezTo>
                <a:close/>
                <a:moveTo>
                  <a:pt x="1138" y="136"/>
                </a:moveTo>
                <a:cubicBezTo>
                  <a:pt x="1136" y="135"/>
                  <a:pt x="1130" y="131"/>
                  <a:pt x="1125" y="129"/>
                </a:cubicBezTo>
                <a:cubicBezTo>
                  <a:pt x="1133" y="132"/>
                  <a:pt x="1141" y="137"/>
                  <a:pt x="1148" y="141"/>
                </a:cubicBezTo>
                <a:cubicBezTo>
                  <a:pt x="1149" y="143"/>
                  <a:pt x="1142" y="138"/>
                  <a:pt x="1141" y="138"/>
                </a:cubicBezTo>
                <a:cubicBezTo>
                  <a:pt x="1136" y="135"/>
                  <a:pt x="1141" y="137"/>
                  <a:pt x="1138" y="136"/>
                </a:cubicBezTo>
                <a:close/>
                <a:moveTo>
                  <a:pt x="1143" y="139"/>
                </a:moveTo>
                <a:cubicBezTo>
                  <a:pt x="1137" y="137"/>
                  <a:pt x="1128" y="131"/>
                  <a:pt x="1122" y="129"/>
                </a:cubicBezTo>
                <a:cubicBezTo>
                  <a:pt x="1126" y="130"/>
                  <a:pt x="1137" y="136"/>
                  <a:pt x="1143" y="139"/>
                </a:cubicBezTo>
                <a:close/>
                <a:moveTo>
                  <a:pt x="1136" y="149"/>
                </a:moveTo>
                <a:cubicBezTo>
                  <a:pt x="1136" y="149"/>
                  <a:pt x="1137" y="149"/>
                  <a:pt x="1137" y="149"/>
                </a:cubicBezTo>
                <a:cubicBezTo>
                  <a:pt x="1137" y="149"/>
                  <a:pt x="1137" y="149"/>
                  <a:pt x="1137" y="150"/>
                </a:cubicBezTo>
                <a:cubicBezTo>
                  <a:pt x="1130" y="145"/>
                  <a:pt x="1130" y="145"/>
                  <a:pt x="1134" y="148"/>
                </a:cubicBezTo>
                <a:cubicBezTo>
                  <a:pt x="1133" y="148"/>
                  <a:pt x="1131" y="147"/>
                  <a:pt x="1129" y="146"/>
                </a:cubicBezTo>
                <a:cubicBezTo>
                  <a:pt x="1124" y="142"/>
                  <a:pt x="1125" y="142"/>
                  <a:pt x="1135" y="147"/>
                </a:cubicBezTo>
                <a:cubicBezTo>
                  <a:pt x="1135" y="148"/>
                  <a:pt x="1135" y="148"/>
                  <a:pt x="1136" y="149"/>
                </a:cubicBezTo>
                <a:close/>
                <a:moveTo>
                  <a:pt x="1126" y="144"/>
                </a:moveTo>
                <a:cubicBezTo>
                  <a:pt x="1126" y="144"/>
                  <a:pt x="1126" y="144"/>
                  <a:pt x="1126" y="144"/>
                </a:cubicBezTo>
                <a:cubicBezTo>
                  <a:pt x="1126" y="144"/>
                  <a:pt x="1125" y="144"/>
                  <a:pt x="1125" y="144"/>
                </a:cubicBezTo>
                <a:cubicBezTo>
                  <a:pt x="1125" y="144"/>
                  <a:pt x="1126" y="144"/>
                  <a:pt x="1126" y="144"/>
                </a:cubicBezTo>
                <a:close/>
                <a:moveTo>
                  <a:pt x="1125" y="143"/>
                </a:moveTo>
                <a:cubicBezTo>
                  <a:pt x="1116" y="138"/>
                  <a:pt x="1121" y="140"/>
                  <a:pt x="1111" y="135"/>
                </a:cubicBezTo>
                <a:cubicBezTo>
                  <a:pt x="1120" y="139"/>
                  <a:pt x="1126" y="143"/>
                  <a:pt x="1125" y="143"/>
                </a:cubicBezTo>
                <a:close/>
                <a:moveTo>
                  <a:pt x="1101" y="127"/>
                </a:moveTo>
                <a:cubicBezTo>
                  <a:pt x="1099" y="127"/>
                  <a:pt x="1092" y="123"/>
                  <a:pt x="1084" y="120"/>
                </a:cubicBezTo>
                <a:cubicBezTo>
                  <a:pt x="1089" y="121"/>
                  <a:pt x="1093" y="123"/>
                  <a:pt x="1101" y="127"/>
                </a:cubicBezTo>
                <a:close/>
                <a:moveTo>
                  <a:pt x="1090" y="120"/>
                </a:moveTo>
                <a:cubicBezTo>
                  <a:pt x="1090" y="119"/>
                  <a:pt x="1095" y="122"/>
                  <a:pt x="1099" y="123"/>
                </a:cubicBezTo>
                <a:cubicBezTo>
                  <a:pt x="1100" y="125"/>
                  <a:pt x="1093" y="121"/>
                  <a:pt x="1090" y="120"/>
                </a:cubicBezTo>
                <a:close/>
                <a:moveTo>
                  <a:pt x="1111" y="129"/>
                </a:moveTo>
                <a:cubicBezTo>
                  <a:pt x="1109" y="128"/>
                  <a:pt x="1107" y="127"/>
                  <a:pt x="1105" y="126"/>
                </a:cubicBezTo>
                <a:cubicBezTo>
                  <a:pt x="1104" y="125"/>
                  <a:pt x="1112" y="129"/>
                  <a:pt x="1111" y="129"/>
                </a:cubicBezTo>
                <a:close/>
                <a:moveTo>
                  <a:pt x="1064" y="113"/>
                </a:moveTo>
                <a:cubicBezTo>
                  <a:pt x="1067" y="114"/>
                  <a:pt x="1073" y="116"/>
                  <a:pt x="1076" y="118"/>
                </a:cubicBezTo>
                <a:cubicBezTo>
                  <a:pt x="1072" y="117"/>
                  <a:pt x="1063" y="113"/>
                  <a:pt x="1055" y="110"/>
                </a:cubicBezTo>
                <a:cubicBezTo>
                  <a:pt x="1056" y="110"/>
                  <a:pt x="1065" y="114"/>
                  <a:pt x="1064" y="113"/>
                </a:cubicBezTo>
                <a:close/>
                <a:moveTo>
                  <a:pt x="1047" y="106"/>
                </a:moveTo>
                <a:cubicBezTo>
                  <a:pt x="1054" y="109"/>
                  <a:pt x="1054" y="109"/>
                  <a:pt x="1061" y="112"/>
                </a:cubicBezTo>
                <a:cubicBezTo>
                  <a:pt x="1057" y="111"/>
                  <a:pt x="1047" y="108"/>
                  <a:pt x="1047" y="106"/>
                </a:cubicBezTo>
                <a:close/>
                <a:moveTo>
                  <a:pt x="1050" y="100"/>
                </a:moveTo>
                <a:cubicBezTo>
                  <a:pt x="1051" y="100"/>
                  <a:pt x="1052" y="101"/>
                  <a:pt x="1053" y="101"/>
                </a:cubicBezTo>
                <a:cubicBezTo>
                  <a:pt x="1054" y="101"/>
                  <a:pt x="1055" y="102"/>
                  <a:pt x="1054" y="102"/>
                </a:cubicBezTo>
                <a:cubicBezTo>
                  <a:pt x="1053" y="101"/>
                  <a:pt x="1052" y="101"/>
                  <a:pt x="1050" y="100"/>
                </a:cubicBezTo>
                <a:close/>
                <a:moveTo>
                  <a:pt x="1041" y="96"/>
                </a:moveTo>
                <a:cubicBezTo>
                  <a:pt x="1042" y="97"/>
                  <a:pt x="1042" y="98"/>
                  <a:pt x="1041" y="98"/>
                </a:cubicBezTo>
                <a:cubicBezTo>
                  <a:pt x="1036" y="96"/>
                  <a:pt x="1035" y="96"/>
                  <a:pt x="1030" y="94"/>
                </a:cubicBezTo>
                <a:cubicBezTo>
                  <a:pt x="1029" y="93"/>
                  <a:pt x="1032" y="94"/>
                  <a:pt x="1033" y="94"/>
                </a:cubicBezTo>
                <a:lnTo>
                  <a:pt x="1041" y="96"/>
                </a:lnTo>
                <a:close/>
                <a:moveTo>
                  <a:pt x="1024" y="92"/>
                </a:moveTo>
                <a:cubicBezTo>
                  <a:pt x="1020" y="91"/>
                  <a:pt x="1018" y="90"/>
                  <a:pt x="1016" y="89"/>
                </a:cubicBezTo>
                <a:cubicBezTo>
                  <a:pt x="1016" y="89"/>
                  <a:pt x="1022" y="91"/>
                  <a:pt x="1022" y="91"/>
                </a:cubicBezTo>
                <a:cubicBezTo>
                  <a:pt x="1024" y="92"/>
                  <a:pt x="1023" y="92"/>
                  <a:pt x="1024" y="92"/>
                </a:cubicBezTo>
                <a:close/>
                <a:moveTo>
                  <a:pt x="1016" y="83"/>
                </a:moveTo>
                <a:cubicBezTo>
                  <a:pt x="1011" y="82"/>
                  <a:pt x="1018" y="84"/>
                  <a:pt x="1014" y="83"/>
                </a:cubicBezTo>
                <a:cubicBezTo>
                  <a:pt x="1011" y="82"/>
                  <a:pt x="1010" y="81"/>
                  <a:pt x="1009" y="81"/>
                </a:cubicBezTo>
                <a:cubicBezTo>
                  <a:pt x="1013" y="82"/>
                  <a:pt x="1017" y="83"/>
                  <a:pt x="1020" y="84"/>
                </a:cubicBezTo>
                <a:cubicBezTo>
                  <a:pt x="1023" y="86"/>
                  <a:pt x="1015" y="83"/>
                  <a:pt x="1016" y="83"/>
                </a:cubicBezTo>
                <a:close/>
                <a:moveTo>
                  <a:pt x="1135" y="163"/>
                </a:moveTo>
                <a:cubicBezTo>
                  <a:pt x="1138" y="164"/>
                  <a:pt x="1145" y="169"/>
                  <a:pt x="1141" y="167"/>
                </a:cubicBezTo>
                <a:cubicBezTo>
                  <a:pt x="1137" y="165"/>
                  <a:pt x="1139" y="165"/>
                  <a:pt x="1135" y="163"/>
                </a:cubicBezTo>
                <a:close/>
                <a:moveTo>
                  <a:pt x="1160" y="179"/>
                </a:moveTo>
                <a:cubicBezTo>
                  <a:pt x="1156" y="176"/>
                  <a:pt x="1148" y="172"/>
                  <a:pt x="1148" y="171"/>
                </a:cubicBezTo>
                <a:cubicBezTo>
                  <a:pt x="1159" y="178"/>
                  <a:pt x="1156" y="175"/>
                  <a:pt x="1161" y="178"/>
                </a:cubicBezTo>
                <a:cubicBezTo>
                  <a:pt x="1162" y="179"/>
                  <a:pt x="1159" y="177"/>
                  <a:pt x="1160" y="179"/>
                </a:cubicBezTo>
                <a:close/>
                <a:moveTo>
                  <a:pt x="1218" y="216"/>
                </a:moveTo>
                <a:cubicBezTo>
                  <a:pt x="1221" y="218"/>
                  <a:pt x="1223" y="221"/>
                  <a:pt x="1229" y="226"/>
                </a:cubicBezTo>
                <a:cubicBezTo>
                  <a:pt x="1227" y="225"/>
                  <a:pt x="1232" y="229"/>
                  <a:pt x="1236" y="232"/>
                </a:cubicBezTo>
                <a:cubicBezTo>
                  <a:pt x="1239" y="235"/>
                  <a:pt x="1235" y="231"/>
                  <a:pt x="1237" y="234"/>
                </a:cubicBezTo>
                <a:cubicBezTo>
                  <a:pt x="1238" y="235"/>
                  <a:pt x="1231" y="228"/>
                  <a:pt x="1231" y="229"/>
                </a:cubicBezTo>
                <a:cubicBezTo>
                  <a:pt x="1228" y="226"/>
                  <a:pt x="1229" y="227"/>
                  <a:pt x="1226" y="225"/>
                </a:cubicBezTo>
                <a:cubicBezTo>
                  <a:pt x="1223" y="222"/>
                  <a:pt x="1228" y="226"/>
                  <a:pt x="1225" y="224"/>
                </a:cubicBezTo>
                <a:cubicBezTo>
                  <a:pt x="1224" y="223"/>
                  <a:pt x="1223" y="222"/>
                  <a:pt x="1221" y="221"/>
                </a:cubicBezTo>
                <a:cubicBezTo>
                  <a:pt x="1222" y="222"/>
                  <a:pt x="1223" y="222"/>
                  <a:pt x="1222" y="221"/>
                </a:cubicBezTo>
                <a:cubicBezTo>
                  <a:pt x="1217" y="218"/>
                  <a:pt x="1220" y="220"/>
                  <a:pt x="1214" y="214"/>
                </a:cubicBezTo>
                <a:cubicBezTo>
                  <a:pt x="1214" y="214"/>
                  <a:pt x="1218" y="217"/>
                  <a:pt x="1221" y="220"/>
                </a:cubicBezTo>
                <a:cubicBezTo>
                  <a:pt x="1220" y="219"/>
                  <a:pt x="1219" y="218"/>
                  <a:pt x="1218" y="216"/>
                </a:cubicBezTo>
                <a:close/>
                <a:moveTo>
                  <a:pt x="1211" y="212"/>
                </a:moveTo>
                <a:cubicBezTo>
                  <a:pt x="1209" y="210"/>
                  <a:pt x="1211" y="212"/>
                  <a:pt x="1206" y="208"/>
                </a:cubicBezTo>
                <a:cubicBezTo>
                  <a:pt x="1206" y="208"/>
                  <a:pt x="1206" y="208"/>
                  <a:pt x="1206" y="208"/>
                </a:cubicBezTo>
                <a:cubicBezTo>
                  <a:pt x="1209" y="210"/>
                  <a:pt x="1210" y="211"/>
                  <a:pt x="1210" y="210"/>
                </a:cubicBezTo>
                <a:cubicBezTo>
                  <a:pt x="1213" y="212"/>
                  <a:pt x="1213" y="213"/>
                  <a:pt x="1215" y="214"/>
                </a:cubicBezTo>
                <a:cubicBezTo>
                  <a:pt x="1215" y="214"/>
                  <a:pt x="1213" y="213"/>
                  <a:pt x="1211" y="212"/>
                </a:cubicBezTo>
                <a:close/>
                <a:moveTo>
                  <a:pt x="1242" y="237"/>
                </a:moveTo>
                <a:cubicBezTo>
                  <a:pt x="1245" y="239"/>
                  <a:pt x="1247" y="242"/>
                  <a:pt x="1249" y="244"/>
                </a:cubicBezTo>
                <a:cubicBezTo>
                  <a:pt x="1248" y="243"/>
                  <a:pt x="1245" y="241"/>
                  <a:pt x="1242" y="239"/>
                </a:cubicBezTo>
                <a:cubicBezTo>
                  <a:pt x="1238" y="235"/>
                  <a:pt x="1241" y="237"/>
                  <a:pt x="1242" y="237"/>
                </a:cubicBezTo>
                <a:close/>
                <a:moveTo>
                  <a:pt x="1270" y="265"/>
                </a:moveTo>
                <a:cubicBezTo>
                  <a:pt x="1270" y="265"/>
                  <a:pt x="1274" y="269"/>
                  <a:pt x="1275" y="270"/>
                </a:cubicBezTo>
                <a:cubicBezTo>
                  <a:pt x="1274" y="269"/>
                  <a:pt x="1271" y="267"/>
                  <a:pt x="1273" y="269"/>
                </a:cubicBezTo>
                <a:cubicBezTo>
                  <a:pt x="1272" y="268"/>
                  <a:pt x="1269" y="264"/>
                  <a:pt x="1267" y="262"/>
                </a:cubicBezTo>
                <a:cubicBezTo>
                  <a:pt x="1265" y="260"/>
                  <a:pt x="1273" y="269"/>
                  <a:pt x="1270" y="265"/>
                </a:cubicBezTo>
                <a:close/>
                <a:moveTo>
                  <a:pt x="1221" y="208"/>
                </a:moveTo>
                <a:cubicBezTo>
                  <a:pt x="1224" y="211"/>
                  <a:pt x="1228" y="214"/>
                  <a:pt x="1230" y="216"/>
                </a:cubicBezTo>
                <a:cubicBezTo>
                  <a:pt x="1228" y="215"/>
                  <a:pt x="1226" y="212"/>
                  <a:pt x="1221" y="209"/>
                </a:cubicBezTo>
                <a:cubicBezTo>
                  <a:pt x="1229" y="215"/>
                  <a:pt x="1220" y="208"/>
                  <a:pt x="1216" y="205"/>
                </a:cubicBezTo>
                <a:cubicBezTo>
                  <a:pt x="1217" y="205"/>
                  <a:pt x="1219" y="206"/>
                  <a:pt x="1221" y="208"/>
                </a:cubicBezTo>
                <a:close/>
                <a:moveTo>
                  <a:pt x="1212" y="201"/>
                </a:moveTo>
                <a:cubicBezTo>
                  <a:pt x="1215" y="202"/>
                  <a:pt x="1218" y="205"/>
                  <a:pt x="1218" y="204"/>
                </a:cubicBezTo>
                <a:cubicBezTo>
                  <a:pt x="1223" y="208"/>
                  <a:pt x="1224" y="209"/>
                  <a:pt x="1228" y="212"/>
                </a:cubicBezTo>
                <a:cubicBezTo>
                  <a:pt x="1227" y="212"/>
                  <a:pt x="1219" y="206"/>
                  <a:pt x="1212" y="201"/>
                </a:cubicBezTo>
                <a:close/>
                <a:moveTo>
                  <a:pt x="1238" y="223"/>
                </a:moveTo>
                <a:cubicBezTo>
                  <a:pt x="1239" y="225"/>
                  <a:pt x="1241" y="226"/>
                  <a:pt x="1243" y="228"/>
                </a:cubicBezTo>
                <a:cubicBezTo>
                  <a:pt x="1245" y="230"/>
                  <a:pt x="1247" y="232"/>
                  <a:pt x="1249" y="234"/>
                </a:cubicBezTo>
                <a:cubicBezTo>
                  <a:pt x="1242" y="228"/>
                  <a:pt x="1238" y="225"/>
                  <a:pt x="1235" y="222"/>
                </a:cubicBezTo>
                <a:cubicBezTo>
                  <a:pt x="1235" y="222"/>
                  <a:pt x="1239" y="225"/>
                  <a:pt x="1238" y="223"/>
                </a:cubicBezTo>
                <a:close/>
                <a:moveTo>
                  <a:pt x="1157" y="155"/>
                </a:moveTo>
                <a:cubicBezTo>
                  <a:pt x="1151" y="153"/>
                  <a:pt x="1153" y="153"/>
                  <a:pt x="1150" y="150"/>
                </a:cubicBezTo>
                <a:cubicBezTo>
                  <a:pt x="1151" y="150"/>
                  <a:pt x="1152" y="152"/>
                  <a:pt x="1157" y="155"/>
                </a:cubicBezTo>
                <a:cubicBezTo>
                  <a:pt x="1156" y="154"/>
                  <a:pt x="1155" y="154"/>
                  <a:pt x="1157" y="155"/>
                </a:cubicBezTo>
                <a:close/>
                <a:moveTo>
                  <a:pt x="1230" y="208"/>
                </a:moveTo>
                <a:cubicBezTo>
                  <a:pt x="1229" y="207"/>
                  <a:pt x="1226" y="204"/>
                  <a:pt x="1225" y="203"/>
                </a:cubicBezTo>
                <a:cubicBezTo>
                  <a:pt x="1226" y="204"/>
                  <a:pt x="1229" y="206"/>
                  <a:pt x="1231" y="208"/>
                </a:cubicBezTo>
                <a:cubicBezTo>
                  <a:pt x="1231" y="208"/>
                  <a:pt x="1230" y="207"/>
                  <a:pt x="1229" y="206"/>
                </a:cubicBezTo>
                <a:cubicBezTo>
                  <a:pt x="1228" y="206"/>
                  <a:pt x="1229" y="207"/>
                  <a:pt x="1230" y="208"/>
                </a:cubicBezTo>
                <a:close/>
                <a:moveTo>
                  <a:pt x="1277" y="250"/>
                </a:moveTo>
                <a:cubicBezTo>
                  <a:pt x="1276" y="250"/>
                  <a:pt x="1274" y="248"/>
                  <a:pt x="1274" y="248"/>
                </a:cubicBezTo>
                <a:cubicBezTo>
                  <a:pt x="1271" y="245"/>
                  <a:pt x="1272" y="244"/>
                  <a:pt x="1275" y="248"/>
                </a:cubicBezTo>
                <a:cubicBezTo>
                  <a:pt x="1275" y="248"/>
                  <a:pt x="1276" y="249"/>
                  <a:pt x="1277" y="250"/>
                </a:cubicBezTo>
                <a:close/>
                <a:moveTo>
                  <a:pt x="1160" y="148"/>
                </a:moveTo>
                <a:cubicBezTo>
                  <a:pt x="1160" y="147"/>
                  <a:pt x="1163" y="149"/>
                  <a:pt x="1167" y="151"/>
                </a:cubicBezTo>
                <a:cubicBezTo>
                  <a:pt x="1167" y="152"/>
                  <a:pt x="1167" y="152"/>
                  <a:pt x="1167" y="152"/>
                </a:cubicBezTo>
                <a:cubicBezTo>
                  <a:pt x="1166" y="151"/>
                  <a:pt x="1164" y="150"/>
                  <a:pt x="1163" y="150"/>
                </a:cubicBezTo>
                <a:cubicBezTo>
                  <a:pt x="1165" y="150"/>
                  <a:pt x="1164" y="150"/>
                  <a:pt x="1160" y="148"/>
                </a:cubicBezTo>
                <a:close/>
                <a:moveTo>
                  <a:pt x="1171" y="155"/>
                </a:moveTo>
                <a:cubicBezTo>
                  <a:pt x="1172" y="156"/>
                  <a:pt x="1166" y="152"/>
                  <a:pt x="1167" y="154"/>
                </a:cubicBezTo>
                <a:cubicBezTo>
                  <a:pt x="1164" y="152"/>
                  <a:pt x="1167" y="153"/>
                  <a:pt x="1161" y="150"/>
                </a:cubicBezTo>
                <a:cubicBezTo>
                  <a:pt x="1167" y="153"/>
                  <a:pt x="1160" y="150"/>
                  <a:pt x="1158" y="148"/>
                </a:cubicBezTo>
                <a:cubicBezTo>
                  <a:pt x="1161" y="149"/>
                  <a:pt x="1167" y="152"/>
                  <a:pt x="1171" y="155"/>
                </a:cubicBezTo>
                <a:close/>
                <a:moveTo>
                  <a:pt x="1178" y="160"/>
                </a:moveTo>
                <a:cubicBezTo>
                  <a:pt x="1179" y="160"/>
                  <a:pt x="1182" y="162"/>
                  <a:pt x="1184" y="163"/>
                </a:cubicBezTo>
                <a:cubicBezTo>
                  <a:pt x="1182" y="162"/>
                  <a:pt x="1182" y="163"/>
                  <a:pt x="1181" y="163"/>
                </a:cubicBezTo>
                <a:cubicBezTo>
                  <a:pt x="1176" y="160"/>
                  <a:pt x="1177" y="159"/>
                  <a:pt x="1174" y="158"/>
                </a:cubicBezTo>
                <a:cubicBezTo>
                  <a:pt x="1174" y="157"/>
                  <a:pt x="1183" y="163"/>
                  <a:pt x="1178" y="160"/>
                </a:cubicBezTo>
                <a:close/>
                <a:moveTo>
                  <a:pt x="1185" y="163"/>
                </a:moveTo>
                <a:cubicBezTo>
                  <a:pt x="1187" y="164"/>
                  <a:pt x="1189" y="166"/>
                  <a:pt x="1192" y="168"/>
                </a:cubicBezTo>
                <a:cubicBezTo>
                  <a:pt x="1192" y="168"/>
                  <a:pt x="1190" y="167"/>
                  <a:pt x="1191" y="168"/>
                </a:cubicBezTo>
                <a:cubicBezTo>
                  <a:pt x="1195" y="170"/>
                  <a:pt x="1197" y="170"/>
                  <a:pt x="1202" y="174"/>
                </a:cubicBezTo>
                <a:cubicBezTo>
                  <a:pt x="1195" y="170"/>
                  <a:pt x="1202" y="175"/>
                  <a:pt x="1195" y="170"/>
                </a:cubicBezTo>
                <a:cubicBezTo>
                  <a:pt x="1196" y="171"/>
                  <a:pt x="1198" y="173"/>
                  <a:pt x="1200" y="174"/>
                </a:cubicBezTo>
                <a:cubicBezTo>
                  <a:pt x="1202" y="176"/>
                  <a:pt x="1204" y="178"/>
                  <a:pt x="1204" y="178"/>
                </a:cubicBezTo>
                <a:cubicBezTo>
                  <a:pt x="1204" y="179"/>
                  <a:pt x="1199" y="174"/>
                  <a:pt x="1196" y="173"/>
                </a:cubicBezTo>
                <a:cubicBezTo>
                  <a:pt x="1197" y="173"/>
                  <a:pt x="1193" y="170"/>
                  <a:pt x="1194" y="170"/>
                </a:cubicBezTo>
                <a:cubicBezTo>
                  <a:pt x="1191" y="169"/>
                  <a:pt x="1189" y="168"/>
                  <a:pt x="1184" y="165"/>
                </a:cubicBezTo>
                <a:cubicBezTo>
                  <a:pt x="1183" y="163"/>
                  <a:pt x="1191" y="168"/>
                  <a:pt x="1185" y="163"/>
                </a:cubicBezTo>
                <a:close/>
                <a:moveTo>
                  <a:pt x="1238" y="203"/>
                </a:moveTo>
                <a:cubicBezTo>
                  <a:pt x="1237" y="203"/>
                  <a:pt x="1234" y="200"/>
                  <a:pt x="1230" y="197"/>
                </a:cubicBezTo>
                <a:cubicBezTo>
                  <a:pt x="1229" y="195"/>
                  <a:pt x="1235" y="201"/>
                  <a:pt x="1238" y="203"/>
                </a:cubicBezTo>
                <a:close/>
                <a:moveTo>
                  <a:pt x="1302" y="264"/>
                </a:moveTo>
                <a:cubicBezTo>
                  <a:pt x="1302" y="265"/>
                  <a:pt x="1298" y="261"/>
                  <a:pt x="1295" y="258"/>
                </a:cubicBezTo>
                <a:cubicBezTo>
                  <a:pt x="1294" y="256"/>
                  <a:pt x="1300" y="262"/>
                  <a:pt x="1302" y="264"/>
                </a:cubicBezTo>
                <a:close/>
                <a:moveTo>
                  <a:pt x="1307" y="271"/>
                </a:moveTo>
                <a:cubicBezTo>
                  <a:pt x="1310" y="273"/>
                  <a:pt x="1321" y="286"/>
                  <a:pt x="1323" y="288"/>
                </a:cubicBezTo>
                <a:cubicBezTo>
                  <a:pt x="1320" y="286"/>
                  <a:pt x="1310" y="274"/>
                  <a:pt x="1307" y="271"/>
                </a:cubicBezTo>
                <a:close/>
                <a:moveTo>
                  <a:pt x="1337" y="308"/>
                </a:moveTo>
                <a:cubicBezTo>
                  <a:pt x="1335" y="305"/>
                  <a:pt x="1335" y="305"/>
                  <a:pt x="1335" y="305"/>
                </a:cubicBezTo>
                <a:cubicBezTo>
                  <a:pt x="1335" y="305"/>
                  <a:pt x="1335" y="304"/>
                  <a:pt x="1334" y="304"/>
                </a:cubicBezTo>
                <a:cubicBezTo>
                  <a:pt x="1336" y="305"/>
                  <a:pt x="1336" y="304"/>
                  <a:pt x="1339" y="308"/>
                </a:cubicBezTo>
                <a:cubicBezTo>
                  <a:pt x="1338" y="308"/>
                  <a:pt x="1336" y="305"/>
                  <a:pt x="1337" y="308"/>
                </a:cubicBezTo>
                <a:close/>
                <a:moveTo>
                  <a:pt x="925" y="58"/>
                </a:moveTo>
                <a:cubicBezTo>
                  <a:pt x="932" y="59"/>
                  <a:pt x="935" y="60"/>
                  <a:pt x="937" y="60"/>
                </a:cubicBezTo>
                <a:cubicBezTo>
                  <a:pt x="933" y="59"/>
                  <a:pt x="926" y="58"/>
                  <a:pt x="925" y="58"/>
                </a:cubicBezTo>
                <a:close/>
                <a:moveTo>
                  <a:pt x="863" y="46"/>
                </a:moveTo>
                <a:cubicBezTo>
                  <a:pt x="863" y="46"/>
                  <a:pt x="870" y="47"/>
                  <a:pt x="871" y="47"/>
                </a:cubicBezTo>
                <a:cubicBezTo>
                  <a:pt x="871" y="48"/>
                  <a:pt x="866" y="47"/>
                  <a:pt x="863" y="46"/>
                </a:cubicBezTo>
                <a:close/>
                <a:moveTo>
                  <a:pt x="872" y="45"/>
                </a:moveTo>
                <a:cubicBezTo>
                  <a:pt x="875" y="45"/>
                  <a:pt x="885" y="47"/>
                  <a:pt x="884" y="47"/>
                </a:cubicBezTo>
                <a:cubicBezTo>
                  <a:pt x="876" y="47"/>
                  <a:pt x="879" y="46"/>
                  <a:pt x="872" y="45"/>
                </a:cubicBezTo>
                <a:close/>
                <a:moveTo>
                  <a:pt x="1298" y="231"/>
                </a:moveTo>
                <a:cubicBezTo>
                  <a:pt x="1301" y="233"/>
                  <a:pt x="1304" y="237"/>
                  <a:pt x="1309" y="242"/>
                </a:cubicBezTo>
                <a:cubicBezTo>
                  <a:pt x="1307" y="240"/>
                  <a:pt x="1301" y="235"/>
                  <a:pt x="1298" y="231"/>
                </a:cubicBezTo>
                <a:close/>
                <a:moveTo>
                  <a:pt x="1318" y="252"/>
                </a:moveTo>
                <a:cubicBezTo>
                  <a:pt x="1316" y="250"/>
                  <a:pt x="1313" y="246"/>
                  <a:pt x="1310" y="244"/>
                </a:cubicBezTo>
                <a:cubicBezTo>
                  <a:pt x="1308" y="241"/>
                  <a:pt x="1312" y="245"/>
                  <a:pt x="1315" y="248"/>
                </a:cubicBezTo>
                <a:cubicBezTo>
                  <a:pt x="1314" y="248"/>
                  <a:pt x="1316" y="249"/>
                  <a:pt x="1318" y="252"/>
                </a:cubicBezTo>
                <a:close/>
                <a:moveTo>
                  <a:pt x="1320" y="253"/>
                </a:moveTo>
                <a:cubicBezTo>
                  <a:pt x="1324" y="256"/>
                  <a:pt x="1330" y="265"/>
                  <a:pt x="1338" y="273"/>
                </a:cubicBezTo>
                <a:cubicBezTo>
                  <a:pt x="1335" y="271"/>
                  <a:pt x="1324" y="258"/>
                  <a:pt x="1320" y="253"/>
                </a:cubicBezTo>
                <a:close/>
                <a:moveTo>
                  <a:pt x="1356" y="297"/>
                </a:moveTo>
                <a:cubicBezTo>
                  <a:pt x="1352" y="292"/>
                  <a:pt x="1351" y="290"/>
                  <a:pt x="1347" y="286"/>
                </a:cubicBezTo>
                <a:cubicBezTo>
                  <a:pt x="1348" y="286"/>
                  <a:pt x="1350" y="289"/>
                  <a:pt x="1350" y="288"/>
                </a:cubicBezTo>
                <a:cubicBezTo>
                  <a:pt x="1347" y="284"/>
                  <a:pt x="1339" y="275"/>
                  <a:pt x="1343" y="278"/>
                </a:cubicBezTo>
                <a:cubicBezTo>
                  <a:pt x="1345" y="281"/>
                  <a:pt x="1344" y="281"/>
                  <a:pt x="1346" y="283"/>
                </a:cubicBezTo>
                <a:cubicBezTo>
                  <a:pt x="1349" y="286"/>
                  <a:pt x="1350" y="288"/>
                  <a:pt x="1354" y="293"/>
                </a:cubicBezTo>
                <a:cubicBezTo>
                  <a:pt x="1355" y="295"/>
                  <a:pt x="1352" y="292"/>
                  <a:pt x="1351" y="290"/>
                </a:cubicBezTo>
                <a:cubicBezTo>
                  <a:pt x="1350" y="289"/>
                  <a:pt x="1358" y="298"/>
                  <a:pt x="1356" y="297"/>
                </a:cubicBezTo>
                <a:close/>
                <a:moveTo>
                  <a:pt x="1355" y="294"/>
                </a:moveTo>
                <a:cubicBezTo>
                  <a:pt x="1357" y="295"/>
                  <a:pt x="1358" y="297"/>
                  <a:pt x="1361" y="300"/>
                </a:cubicBezTo>
                <a:cubicBezTo>
                  <a:pt x="1362" y="302"/>
                  <a:pt x="1363" y="303"/>
                  <a:pt x="1367" y="309"/>
                </a:cubicBezTo>
                <a:cubicBezTo>
                  <a:pt x="1367" y="310"/>
                  <a:pt x="1366" y="309"/>
                  <a:pt x="1366" y="309"/>
                </a:cubicBezTo>
                <a:cubicBezTo>
                  <a:pt x="1362" y="303"/>
                  <a:pt x="1361" y="303"/>
                  <a:pt x="1355" y="295"/>
                </a:cubicBezTo>
                <a:cubicBezTo>
                  <a:pt x="1358" y="298"/>
                  <a:pt x="1359" y="299"/>
                  <a:pt x="1355" y="294"/>
                </a:cubicBezTo>
                <a:close/>
                <a:moveTo>
                  <a:pt x="1364" y="306"/>
                </a:moveTo>
                <a:cubicBezTo>
                  <a:pt x="1363" y="305"/>
                  <a:pt x="1362" y="305"/>
                  <a:pt x="1362" y="305"/>
                </a:cubicBezTo>
                <a:cubicBezTo>
                  <a:pt x="1359" y="301"/>
                  <a:pt x="1356" y="298"/>
                  <a:pt x="1357" y="298"/>
                </a:cubicBezTo>
                <a:cubicBezTo>
                  <a:pt x="1358" y="300"/>
                  <a:pt x="1361" y="303"/>
                  <a:pt x="1364" y="306"/>
                </a:cubicBezTo>
                <a:close/>
                <a:moveTo>
                  <a:pt x="1343" y="281"/>
                </a:moveTo>
                <a:cubicBezTo>
                  <a:pt x="1348" y="286"/>
                  <a:pt x="1344" y="283"/>
                  <a:pt x="1351" y="292"/>
                </a:cubicBezTo>
                <a:cubicBezTo>
                  <a:pt x="1351" y="292"/>
                  <a:pt x="1350" y="292"/>
                  <a:pt x="1349" y="290"/>
                </a:cubicBezTo>
                <a:cubicBezTo>
                  <a:pt x="1344" y="284"/>
                  <a:pt x="1345" y="284"/>
                  <a:pt x="1340" y="277"/>
                </a:cubicBezTo>
                <a:cubicBezTo>
                  <a:pt x="1340" y="277"/>
                  <a:pt x="1343" y="281"/>
                  <a:pt x="1343" y="281"/>
                </a:cubicBezTo>
                <a:close/>
                <a:moveTo>
                  <a:pt x="1413" y="351"/>
                </a:moveTo>
                <a:cubicBezTo>
                  <a:pt x="1409" y="344"/>
                  <a:pt x="1409" y="344"/>
                  <a:pt x="1405" y="338"/>
                </a:cubicBezTo>
                <a:cubicBezTo>
                  <a:pt x="1406" y="338"/>
                  <a:pt x="1410" y="344"/>
                  <a:pt x="1410" y="345"/>
                </a:cubicBezTo>
                <a:cubicBezTo>
                  <a:pt x="1416" y="351"/>
                  <a:pt x="1421" y="362"/>
                  <a:pt x="1426" y="370"/>
                </a:cubicBezTo>
                <a:cubicBezTo>
                  <a:pt x="1426" y="372"/>
                  <a:pt x="1429" y="376"/>
                  <a:pt x="1431" y="380"/>
                </a:cubicBezTo>
                <a:cubicBezTo>
                  <a:pt x="1427" y="374"/>
                  <a:pt x="1418" y="357"/>
                  <a:pt x="1413" y="351"/>
                </a:cubicBezTo>
                <a:close/>
                <a:moveTo>
                  <a:pt x="1417" y="358"/>
                </a:moveTo>
                <a:cubicBezTo>
                  <a:pt x="1417" y="359"/>
                  <a:pt x="1416" y="357"/>
                  <a:pt x="1414" y="354"/>
                </a:cubicBezTo>
                <a:cubicBezTo>
                  <a:pt x="1412" y="351"/>
                  <a:pt x="1410" y="348"/>
                  <a:pt x="1410" y="347"/>
                </a:cubicBezTo>
                <a:cubicBezTo>
                  <a:pt x="1411" y="348"/>
                  <a:pt x="1414" y="353"/>
                  <a:pt x="1417" y="358"/>
                </a:cubicBezTo>
                <a:close/>
                <a:moveTo>
                  <a:pt x="1403" y="343"/>
                </a:moveTo>
                <a:cubicBezTo>
                  <a:pt x="1399" y="336"/>
                  <a:pt x="1402" y="341"/>
                  <a:pt x="1400" y="336"/>
                </a:cubicBezTo>
                <a:cubicBezTo>
                  <a:pt x="1401" y="338"/>
                  <a:pt x="1404" y="343"/>
                  <a:pt x="1405" y="345"/>
                </a:cubicBezTo>
                <a:cubicBezTo>
                  <a:pt x="1405" y="345"/>
                  <a:pt x="1403" y="342"/>
                  <a:pt x="1404" y="342"/>
                </a:cubicBezTo>
                <a:cubicBezTo>
                  <a:pt x="1402" y="340"/>
                  <a:pt x="1402" y="341"/>
                  <a:pt x="1403" y="343"/>
                </a:cubicBezTo>
                <a:close/>
                <a:moveTo>
                  <a:pt x="1396" y="330"/>
                </a:moveTo>
                <a:cubicBezTo>
                  <a:pt x="1390" y="323"/>
                  <a:pt x="1397" y="329"/>
                  <a:pt x="1400" y="335"/>
                </a:cubicBezTo>
                <a:cubicBezTo>
                  <a:pt x="1400" y="336"/>
                  <a:pt x="1397" y="330"/>
                  <a:pt x="1395" y="328"/>
                </a:cubicBezTo>
                <a:cubicBezTo>
                  <a:pt x="1395" y="328"/>
                  <a:pt x="1395" y="329"/>
                  <a:pt x="1396" y="330"/>
                </a:cubicBezTo>
                <a:close/>
                <a:moveTo>
                  <a:pt x="1393" y="322"/>
                </a:moveTo>
                <a:cubicBezTo>
                  <a:pt x="1395" y="323"/>
                  <a:pt x="1398" y="329"/>
                  <a:pt x="1400" y="332"/>
                </a:cubicBezTo>
                <a:cubicBezTo>
                  <a:pt x="1400" y="332"/>
                  <a:pt x="1398" y="329"/>
                  <a:pt x="1397" y="328"/>
                </a:cubicBezTo>
                <a:cubicBezTo>
                  <a:pt x="1396" y="326"/>
                  <a:pt x="1396" y="327"/>
                  <a:pt x="1395" y="325"/>
                </a:cubicBezTo>
                <a:cubicBezTo>
                  <a:pt x="1394" y="325"/>
                  <a:pt x="1396" y="325"/>
                  <a:pt x="1392" y="320"/>
                </a:cubicBezTo>
                <a:cubicBezTo>
                  <a:pt x="1388" y="315"/>
                  <a:pt x="1397" y="327"/>
                  <a:pt x="1393" y="322"/>
                </a:cubicBezTo>
                <a:close/>
                <a:moveTo>
                  <a:pt x="1453" y="421"/>
                </a:moveTo>
                <a:cubicBezTo>
                  <a:pt x="1455" y="426"/>
                  <a:pt x="1459" y="432"/>
                  <a:pt x="1459" y="435"/>
                </a:cubicBezTo>
                <a:cubicBezTo>
                  <a:pt x="1457" y="431"/>
                  <a:pt x="1453" y="423"/>
                  <a:pt x="1453" y="421"/>
                </a:cubicBezTo>
                <a:close/>
                <a:moveTo>
                  <a:pt x="1508" y="563"/>
                </a:moveTo>
                <a:cubicBezTo>
                  <a:pt x="1508" y="563"/>
                  <a:pt x="1509" y="564"/>
                  <a:pt x="1509" y="564"/>
                </a:cubicBezTo>
                <a:cubicBezTo>
                  <a:pt x="1508" y="561"/>
                  <a:pt x="1507" y="557"/>
                  <a:pt x="1506" y="554"/>
                </a:cubicBezTo>
                <a:cubicBezTo>
                  <a:pt x="1506" y="553"/>
                  <a:pt x="1505" y="552"/>
                  <a:pt x="1505" y="551"/>
                </a:cubicBezTo>
                <a:cubicBezTo>
                  <a:pt x="1508" y="555"/>
                  <a:pt x="1512" y="572"/>
                  <a:pt x="1512" y="578"/>
                </a:cubicBezTo>
                <a:cubicBezTo>
                  <a:pt x="1511" y="573"/>
                  <a:pt x="1511" y="573"/>
                  <a:pt x="1510" y="569"/>
                </a:cubicBezTo>
                <a:cubicBezTo>
                  <a:pt x="1510" y="570"/>
                  <a:pt x="1511" y="572"/>
                  <a:pt x="1511" y="574"/>
                </a:cubicBezTo>
                <a:cubicBezTo>
                  <a:pt x="1510" y="571"/>
                  <a:pt x="1509" y="567"/>
                  <a:pt x="1508" y="563"/>
                </a:cubicBezTo>
                <a:close/>
                <a:moveTo>
                  <a:pt x="1483" y="487"/>
                </a:move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ubicBezTo>
                  <a:pt x="1483" y="487"/>
                  <a:pt x="1483" y="487"/>
                  <a:pt x="1483" y="487"/>
                </a:cubicBezTo>
                <a:close/>
                <a:moveTo>
                  <a:pt x="1484" y="877"/>
                </a:moveTo>
                <a:cubicBezTo>
                  <a:pt x="1484" y="873"/>
                  <a:pt x="1485" y="876"/>
                  <a:pt x="1484" y="880"/>
                </a:cubicBezTo>
                <a:cubicBezTo>
                  <a:pt x="1483" y="880"/>
                  <a:pt x="1483" y="880"/>
                  <a:pt x="1483" y="880"/>
                </a:cubicBezTo>
                <a:cubicBezTo>
                  <a:pt x="1484" y="878"/>
                  <a:pt x="1484" y="877"/>
                  <a:pt x="1484" y="877"/>
                </a:cubicBezTo>
                <a:close/>
                <a:moveTo>
                  <a:pt x="1494" y="799"/>
                </a:moveTo>
                <a:cubicBezTo>
                  <a:pt x="1494" y="803"/>
                  <a:pt x="1494" y="803"/>
                  <a:pt x="1494" y="807"/>
                </a:cubicBezTo>
                <a:cubicBezTo>
                  <a:pt x="1493" y="807"/>
                  <a:pt x="1494" y="798"/>
                  <a:pt x="1494" y="799"/>
                </a:cubicBezTo>
                <a:close/>
                <a:moveTo>
                  <a:pt x="1498" y="708"/>
                </a:moveTo>
                <a:cubicBezTo>
                  <a:pt x="1498" y="702"/>
                  <a:pt x="1496" y="691"/>
                  <a:pt x="1497" y="689"/>
                </a:cubicBezTo>
                <a:cubicBezTo>
                  <a:pt x="1499" y="700"/>
                  <a:pt x="1500" y="713"/>
                  <a:pt x="1499" y="721"/>
                </a:cubicBezTo>
                <a:cubicBezTo>
                  <a:pt x="1499" y="724"/>
                  <a:pt x="1500" y="730"/>
                  <a:pt x="1499" y="730"/>
                </a:cubicBezTo>
                <a:cubicBezTo>
                  <a:pt x="1499" y="726"/>
                  <a:pt x="1498" y="720"/>
                  <a:pt x="1499" y="721"/>
                </a:cubicBezTo>
                <a:cubicBezTo>
                  <a:pt x="1499" y="721"/>
                  <a:pt x="1498" y="715"/>
                  <a:pt x="1498" y="712"/>
                </a:cubicBezTo>
                <a:cubicBezTo>
                  <a:pt x="1498" y="719"/>
                  <a:pt x="1498" y="728"/>
                  <a:pt x="1499" y="735"/>
                </a:cubicBezTo>
                <a:cubicBezTo>
                  <a:pt x="1498" y="739"/>
                  <a:pt x="1497" y="720"/>
                  <a:pt x="1498" y="714"/>
                </a:cubicBezTo>
                <a:cubicBezTo>
                  <a:pt x="1497" y="712"/>
                  <a:pt x="1497" y="709"/>
                  <a:pt x="1497" y="713"/>
                </a:cubicBezTo>
                <a:cubicBezTo>
                  <a:pt x="1496" y="710"/>
                  <a:pt x="1496" y="701"/>
                  <a:pt x="1496" y="698"/>
                </a:cubicBezTo>
                <a:cubicBezTo>
                  <a:pt x="1497" y="697"/>
                  <a:pt x="1497" y="708"/>
                  <a:pt x="1497" y="711"/>
                </a:cubicBezTo>
                <a:cubicBezTo>
                  <a:pt x="1498" y="709"/>
                  <a:pt x="1497" y="703"/>
                  <a:pt x="1498" y="708"/>
                </a:cubicBezTo>
                <a:close/>
                <a:moveTo>
                  <a:pt x="1497" y="735"/>
                </a:moveTo>
                <a:cubicBezTo>
                  <a:pt x="1497" y="739"/>
                  <a:pt x="1497" y="742"/>
                  <a:pt x="1496" y="744"/>
                </a:cubicBezTo>
                <a:cubicBezTo>
                  <a:pt x="1496" y="744"/>
                  <a:pt x="1496" y="735"/>
                  <a:pt x="1497" y="735"/>
                </a:cubicBezTo>
                <a:close/>
                <a:moveTo>
                  <a:pt x="1493" y="809"/>
                </a:moveTo>
                <a:cubicBezTo>
                  <a:pt x="1491" y="810"/>
                  <a:pt x="1494" y="797"/>
                  <a:pt x="1493" y="809"/>
                </a:cubicBezTo>
                <a:close/>
                <a:moveTo>
                  <a:pt x="1495" y="689"/>
                </a:moveTo>
                <a:cubicBezTo>
                  <a:pt x="1494" y="686"/>
                  <a:pt x="1495" y="683"/>
                  <a:pt x="1494" y="676"/>
                </a:cubicBezTo>
                <a:cubicBezTo>
                  <a:pt x="1495" y="680"/>
                  <a:pt x="1495" y="684"/>
                  <a:pt x="1495" y="689"/>
                </a:cubicBezTo>
                <a:close/>
                <a:moveTo>
                  <a:pt x="1513" y="1000"/>
                </a:moveTo>
                <a:cubicBezTo>
                  <a:pt x="1512" y="999"/>
                  <a:pt x="1516" y="989"/>
                  <a:pt x="1518" y="985"/>
                </a:cubicBezTo>
                <a:cubicBezTo>
                  <a:pt x="1517" y="988"/>
                  <a:pt x="1514" y="997"/>
                  <a:pt x="1513" y="1000"/>
                </a:cubicBezTo>
                <a:close/>
                <a:moveTo>
                  <a:pt x="1533" y="932"/>
                </a:moveTo>
                <a:cubicBezTo>
                  <a:pt x="1532" y="939"/>
                  <a:pt x="1532" y="939"/>
                  <a:pt x="1532" y="939"/>
                </a:cubicBezTo>
                <a:cubicBezTo>
                  <a:pt x="1532" y="933"/>
                  <a:pt x="1530" y="941"/>
                  <a:pt x="1529" y="944"/>
                </a:cubicBezTo>
                <a:cubicBezTo>
                  <a:pt x="1530" y="937"/>
                  <a:pt x="1530" y="937"/>
                  <a:pt x="1530" y="937"/>
                </a:cubicBezTo>
                <a:cubicBezTo>
                  <a:pt x="1532" y="936"/>
                  <a:pt x="1532" y="935"/>
                  <a:pt x="1533" y="932"/>
                </a:cubicBezTo>
                <a:close/>
                <a:moveTo>
                  <a:pt x="1540" y="894"/>
                </a:moveTo>
                <a:cubicBezTo>
                  <a:pt x="1539" y="900"/>
                  <a:pt x="1538" y="906"/>
                  <a:pt x="1537" y="911"/>
                </a:cubicBezTo>
                <a:cubicBezTo>
                  <a:pt x="1537" y="910"/>
                  <a:pt x="1537" y="910"/>
                  <a:pt x="1537" y="909"/>
                </a:cubicBezTo>
                <a:cubicBezTo>
                  <a:pt x="1536" y="913"/>
                  <a:pt x="1535" y="919"/>
                  <a:pt x="1534" y="918"/>
                </a:cubicBezTo>
                <a:cubicBezTo>
                  <a:pt x="1536" y="911"/>
                  <a:pt x="1537" y="904"/>
                  <a:pt x="1538" y="898"/>
                </a:cubicBezTo>
                <a:cubicBezTo>
                  <a:pt x="1539" y="897"/>
                  <a:pt x="1539" y="895"/>
                  <a:pt x="1540" y="894"/>
                </a:cubicBezTo>
                <a:close/>
                <a:moveTo>
                  <a:pt x="1535" y="904"/>
                </a:moveTo>
                <a:cubicBezTo>
                  <a:pt x="1535" y="904"/>
                  <a:pt x="1533" y="912"/>
                  <a:pt x="1534" y="905"/>
                </a:cubicBezTo>
                <a:cubicBezTo>
                  <a:pt x="1535" y="900"/>
                  <a:pt x="1536" y="900"/>
                  <a:pt x="1536" y="897"/>
                </a:cubicBezTo>
                <a:cubicBezTo>
                  <a:pt x="1537" y="894"/>
                  <a:pt x="1538" y="890"/>
                  <a:pt x="1538" y="887"/>
                </a:cubicBezTo>
                <a:cubicBezTo>
                  <a:pt x="1539" y="887"/>
                  <a:pt x="1539" y="885"/>
                  <a:pt x="1540" y="885"/>
                </a:cubicBezTo>
                <a:cubicBezTo>
                  <a:pt x="1538" y="891"/>
                  <a:pt x="1537" y="895"/>
                  <a:pt x="1535" y="904"/>
                </a:cubicBezTo>
                <a:close/>
                <a:moveTo>
                  <a:pt x="1540" y="783"/>
                </a:moveTo>
                <a:cubicBezTo>
                  <a:pt x="1539" y="784"/>
                  <a:pt x="1540" y="775"/>
                  <a:pt x="1540" y="776"/>
                </a:cubicBezTo>
                <a:lnTo>
                  <a:pt x="1540" y="783"/>
                </a:lnTo>
                <a:close/>
                <a:moveTo>
                  <a:pt x="1539" y="725"/>
                </a:moveTo>
                <a:cubicBezTo>
                  <a:pt x="1538" y="727"/>
                  <a:pt x="1540" y="730"/>
                  <a:pt x="1539" y="732"/>
                </a:cubicBezTo>
                <a:cubicBezTo>
                  <a:pt x="1539" y="734"/>
                  <a:pt x="1539" y="724"/>
                  <a:pt x="1538" y="720"/>
                </a:cubicBezTo>
                <a:cubicBezTo>
                  <a:pt x="1539" y="720"/>
                  <a:pt x="1538" y="711"/>
                  <a:pt x="1539" y="710"/>
                </a:cubicBezTo>
                <a:cubicBezTo>
                  <a:pt x="1539" y="717"/>
                  <a:pt x="1540" y="724"/>
                  <a:pt x="1540" y="724"/>
                </a:cubicBezTo>
                <a:cubicBezTo>
                  <a:pt x="1541" y="729"/>
                  <a:pt x="1541" y="730"/>
                  <a:pt x="1541" y="735"/>
                </a:cubicBezTo>
                <a:cubicBezTo>
                  <a:pt x="1540" y="733"/>
                  <a:pt x="1540" y="729"/>
                  <a:pt x="1539" y="725"/>
                </a:cubicBezTo>
                <a:close/>
                <a:moveTo>
                  <a:pt x="1543" y="772"/>
                </a:moveTo>
                <a:cubicBezTo>
                  <a:pt x="1542" y="774"/>
                  <a:pt x="1542" y="775"/>
                  <a:pt x="1542" y="775"/>
                </a:cubicBezTo>
                <a:cubicBezTo>
                  <a:pt x="1542" y="768"/>
                  <a:pt x="1542" y="768"/>
                  <a:pt x="1542" y="762"/>
                </a:cubicBezTo>
                <a:cubicBezTo>
                  <a:pt x="1542" y="764"/>
                  <a:pt x="1543" y="768"/>
                  <a:pt x="1543" y="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7987954" y="2818018"/>
            <a:ext cx="359229" cy="359229"/>
          </a:xfrm>
          <a:custGeom>
            <a:rect b="b" l="l" r="r" t="t"/>
            <a:pathLst>
              <a:path extrusionOk="0" h="359229" w="359229">
                <a:moveTo>
                  <a:pt x="75520" y="0"/>
                </a:moveTo>
                <a:cubicBezTo>
                  <a:pt x="77901" y="0"/>
                  <a:pt x="79687" y="256"/>
                  <a:pt x="80878" y="766"/>
                </a:cubicBezTo>
                <a:cubicBezTo>
                  <a:pt x="83939" y="1786"/>
                  <a:pt x="88447" y="8250"/>
                  <a:pt x="94400" y="20156"/>
                </a:cubicBezTo>
                <a:cubicBezTo>
                  <a:pt x="96271" y="23388"/>
                  <a:pt x="98822" y="27980"/>
                  <a:pt x="102054" y="33933"/>
                </a:cubicBezTo>
                <a:cubicBezTo>
                  <a:pt x="105286" y="39886"/>
                  <a:pt x="108262" y="45287"/>
                  <a:pt x="110984" y="50134"/>
                </a:cubicBezTo>
                <a:cubicBezTo>
                  <a:pt x="113705" y="54982"/>
                  <a:pt x="116341" y="59532"/>
                  <a:pt x="118893" y="63784"/>
                </a:cubicBezTo>
                <a:cubicBezTo>
                  <a:pt x="119403" y="64464"/>
                  <a:pt x="120891" y="66590"/>
                  <a:pt x="123357" y="70162"/>
                </a:cubicBezTo>
                <a:cubicBezTo>
                  <a:pt x="125824" y="73734"/>
                  <a:pt x="127652" y="76753"/>
                  <a:pt x="128843" y="79220"/>
                </a:cubicBezTo>
                <a:cubicBezTo>
                  <a:pt x="130033" y="81686"/>
                  <a:pt x="130629" y="84110"/>
                  <a:pt x="130629" y="86491"/>
                </a:cubicBezTo>
                <a:cubicBezTo>
                  <a:pt x="130629" y="89893"/>
                  <a:pt x="128205" y="94145"/>
                  <a:pt x="123357" y="99248"/>
                </a:cubicBezTo>
                <a:cubicBezTo>
                  <a:pt x="118510" y="104350"/>
                  <a:pt x="113237" y="109028"/>
                  <a:pt x="107539" y="113280"/>
                </a:cubicBezTo>
                <a:cubicBezTo>
                  <a:pt x="101841" y="117532"/>
                  <a:pt x="96568" y="122040"/>
                  <a:pt x="91721" y="126802"/>
                </a:cubicBezTo>
                <a:cubicBezTo>
                  <a:pt x="86873" y="131565"/>
                  <a:pt x="84450" y="135477"/>
                  <a:pt x="84450" y="138538"/>
                </a:cubicBezTo>
                <a:cubicBezTo>
                  <a:pt x="84450" y="140069"/>
                  <a:pt x="84875" y="141983"/>
                  <a:pt x="85725" y="144279"/>
                </a:cubicBezTo>
                <a:cubicBezTo>
                  <a:pt x="86576" y="146575"/>
                  <a:pt x="87299" y="148318"/>
                  <a:pt x="87894" y="149509"/>
                </a:cubicBezTo>
                <a:cubicBezTo>
                  <a:pt x="88489" y="150700"/>
                  <a:pt x="89680" y="152741"/>
                  <a:pt x="91466" y="155632"/>
                </a:cubicBezTo>
                <a:cubicBezTo>
                  <a:pt x="93252" y="158524"/>
                  <a:pt x="94230" y="160140"/>
                  <a:pt x="94400" y="160480"/>
                </a:cubicBezTo>
                <a:cubicBezTo>
                  <a:pt x="107327" y="183782"/>
                  <a:pt x="122124" y="203768"/>
                  <a:pt x="138793" y="220436"/>
                </a:cubicBezTo>
                <a:cubicBezTo>
                  <a:pt x="155462" y="237105"/>
                  <a:pt x="175447" y="251903"/>
                  <a:pt x="198750" y="264830"/>
                </a:cubicBezTo>
                <a:cubicBezTo>
                  <a:pt x="199090" y="265000"/>
                  <a:pt x="200706" y="265978"/>
                  <a:pt x="203597" y="267764"/>
                </a:cubicBezTo>
                <a:cubicBezTo>
                  <a:pt x="206489" y="269550"/>
                  <a:pt x="208530" y="270740"/>
                  <a:pt x="209720" y="271336"/>
                </a:cubicBezTo>
                <a:cubicBezTo>
                  <a:pt x="210911" y="271931"/>
                  <a:pt x="212654" y="272654"/>
                  <a:pt x="214951" y="273504"/>
                </a:cubicBezTo>
                <a:cubicBezTo>
                  <a:pt x="217247" y="274355"/>
                  <a:pt x="219160" y="274780"/>
                  <a:pt x="220691" y="274780"/>
                </a:cubicBezTo>
                <a:cubicBezTo>
                  <a:pt x="223753" y="274780"/>
                  <a:pt x="227665" y="272356"/>
                  <a:pt x="232427" y="267508"/>
                </a:cubicBezTo>
                <a:cubicBezTo>
                  <a:pt x="237190" y="262661"/>
                  <a:pt x="241697" y="257388"/>
                  <a:pt x="245949" y="251690"/>
                </a:cubicBezTo>
                <a:cubicBezTo>
                  <a:pt x="250202" y="245992"/>
                  <a:pt x="254879" y="240719"/>
                  <a:pt x="259982" y="235872"/>
                </a:cubicBezTo>
                <a:cubicBezTo>
                  <a:pt x="265084" y="231024"/>
                  <a:pt x="269337" y="228601"/>
                  <a:pt x="272738" y="228601"/>
                </a:cubicBezTo>
                <a:cubicBezTo>
                  <a:pt x="275120" y="228601"/>
                  <a:pt x="277543" y="229196"/>
                  <a:pt x="280010" y="230386"/>
                </a:cubicBezTo>
                <a:cubicBezTo>
                  <a:pt x="282476" y="231577"/>
                  <a:pt x="285495" y="233406"/>
                  <a:pt x="289067" y="235872"/>
                </a:cubicBezTo>
                <a:cubicBezTo>
                  <a:pt x="292639" y="238338"/>
                  <a:pt x="294765" y="239826"/>
                  <a:pt x="295445" y="240337"/>
                </a:cubicBezTo>
                <a:cubicBezTo>
                  <a:pt x="299698" y="242888"/>
                  <a:pt x="304247" y="245524"/>
                  <a:pt x="309095" y="248246"/>
                </a:cubicBezTo>
                <a:cubicBezTo>
                  <a:pt x="313943" y="250967"/>
                  <a:pt x="319343" y="253944"/>
                  <a:pt x="325296" y="257176"/>
                </a:cubicBezTo>
                <a:cubicBezTo>
                  <a:pt x="331249" y="260407"/>
                  <a:pt x="335842" y="262959"/>
                  <a:pt x="339073" y="264830"/>
                </a:cubicBezTo>
                <a:cubicBezTo>
                  <a:pt x="350979" y="270783"/>
                  <a:pt x="357443" y="275290"/>
                  <a:pt x="358463" y="278352"/>
                </a:cubicBezTo>
                <a:cubicBezTo>
                  <a:pt x="358974" y="279542"/>
                  <a:pt x="359229" y="281328"/>
                  <a:pt x="359229" y="283710"/>
                </a:cubicBezTo>
                <a:cubicBezTo>
                  <a:pt x="359229" y="288302"/>
                  <a:pt x="358378" y="294298"/>
                  <a:pt x="356677" y="301696"/>
                </a:cubicBezTo>
                <a:cubicBezTo>
                  <a:pt x="354977" y="309095"/>
                  <a:pt x="353191" y="314921"/>
                  <a:pt x="351320" y="319173"/>
                </a:cubicBezTo>
                <a:cubicBezTo>
                  <a:pt x="347748" y="327678"/>
                  <a:pt x="337372" y="336692"/>
                  <a:pt x="320193" y="346217"/>
                </a:cubicBezTo>
                <a:cubicBezTo>
                  <a:pt x="304205" y="354892"/>
                  <a:pt x="288387" y="359229"/>
                  <a:pt x="272738" y="359229"/>
                </a:cubicBezTo>
                <a:cubicBezTo>
                  <a:pt x="268146" y="359229"/>
                  <a:pt x="263681" y="358931"/>
                  <a:pt x="259344" y="358336"/>
                </a:cubicBezTo>
                <a:cubicBezTo>
                  <a:pt x="255007" y="357741"/>
                  <a:pt x="250117" y="356678"/>
                  <a:pt x="244674" y="355147"/>
                </a:cubicBezTo>
                <a:cubicBezTo>
                  <a:pt x="239231" y="353616"/>
                  <a:pt x="235191" y="352383"/>
                  <a:pt x="232555" y="351448"/>
                </a:cubicBezTo>
                <a:cubicBezTo>
                  <a:pt x="229918" y="350512"/>
                  <a:pt x="225198" y="348769"/>
                  <a:pt x="218395" y="346217"/>
                </a:cubicBezTo>
                <a:cubicBezTo>
                  <a:pt x="211591" y="343666"/>
                  <a:pt x="207424" y="342135"/>
                  <a:pt x="205893" y="341625"/>
                </a:cubicBezTo>
                <a:cubicBezTo>
                  <a:pt x="189225" y="335672"/>
                  <a:pt x="174342" y="328613"/>
                  <a:pt x="161245" y="320449"/>
                </a:cubicBezTo>
                <a:cubicBezTo>
                  <a:pt x="139473" y="307012"/>
                  <a:pt x="116979" y="288685"/>
                  <a:pt x="93762" y="265467"/>
                </a:cubicBezTo>
                <a:cubicBezTo>
                  <a:pt x="70545" y="242250"/>
                  <a:pt x="52218" y="219756"/>
                  <a:pt x="38781" y="197985"/>
                </a:cubicBezTo>
                <a:cubicBezTo>
                  <a:pt x="30616" y="184888"/>
                  <a:pt x="23558" y="170005"/>
                  <a:pt x="17604" y="153336"/>
                </a:cubicBezTo>
                <a:cubicBezTo>
                  <a:pt x="17094" y="151805"/>
                  <a:pt x="15563" y="147638"/>
                  <a:pt x="13012" y="140834"/>
                </a:cubicBezTo>
                <a:cubicBezTo>
                  <a:pt x="10461" y="134031"/>
                  <a:pt x="8717" y="129311"/>
                  <a:pt x="7782" y="126674"/>
                </a:cubicBezTo>
                <a:cubicBezTo>
                  <a:pt x="6846" y="124038"/>
                  <a:pt x="5613" y="119998"/>
                  <a:pt x="4082" y="114556"/>
                </a:cubicBezTo>
                <a:cubicBezTo>
                  <a:pt x="2552" y="109113"/>
                  <a:pt x="1489" y="104223"/>
                  <a:pt x="893" y="99885"/>
                </a:cubicBezTo>
                <a:cubicBezTo>
                  <a:pt x="298" y="95548"/>
                  <a:pt x="0" y="91083"/>
                  <a:pt x="0" y="86491"/>
                </a:cubicBezTo>
                <a:cubicBezTo>
                  <a:pt x="0" y="70843"/>
                  <a:pt x="4338" y="55024"/>
                  <a:pt x="13012" y="39036"/>
                </a:cubicBezTo>
                <a:cubicBezTo>
                  <a:pt x="22537" y="21857"/>
                  <a:pt x="31552" y="11482"/>
                  <a:pt x="40056" y="7910"/>
                </a:cubicBezTo>
                <a:cubicBezTo>
                  <a:pt x="44309" y="6039"/>
                  <a:pt x="50134" y="4253"/>
                  <a:pt x="57533" y="2552"/>
                </a:cubicBezTo>
                <a:cubicBezTo>
                  <a:pt x="64932" y="851"/>
                  <a:pt x="70927" y="0"/>
                  <a:pt x="755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5"/>
          <p:cNvSpPr/>
          <p:nvPr/>
        </p:nvSpPr>
        <p:spPr>
          <a:xfrm>
            <a:off x="8023193" y="1938166"/>
            <a:ext cx="261257" cy="391886"/>
          </a:xfrm>
          <a:custGeom>
            <a:rect b="b" l="l" r="r" t="t"/>
            <a:pathLst>
              <a:path extrusionOk="0" h="391886" w="261257">
                <a:moveTo>
                  <a:pt x="130629" y="65315"/>
                </a:moveTo>
                <a:cubicBezTo>
                  <a:pt x="112599" y="65315"/>
                  <a:pt x="97206" y="71693"/>
                  <a:pt x="84450" y="84450"/>
                </a:cubicBezTo>
                <a:cubicBezTo>
                  <a:pt x="71693" y="97207"/>
                  <a:pt x="65315" y="112600"/>
                  <a:pt x="65315" y="130629"/>
                </a:cubicBezTo>
                <a:cubicBezTo>
                  <a:pt x="65315" y="148659"/>
                  <a:pt x="71693" y="164052"/>
                  <a:pt x="84450" y="176808"/>
                </a:cubicBezTo>
                <a:cubicBezTo>
                  <a:pt x="97206" y="189565"/>
                  <a:pt x="112599" y="195943"/>
                  <a:pt x="130629" y="195943"/>
                </a:cubicBezTo>
                <a:cubicBezTo>
                  <a:pt x="148658" y="195943"/>
                  <a:pt x="164051" y="189565"/>
                  <a:pt x="176808" y="176808"/>
                </a:cubicBezTo>
                <a:cubicBezTo>
                  <a:pt x="189565" y="164052"/>
                  <a:pt x="195943" y="148659"/>
                  <a:pt x="195943" y="130629"/>
                </a:cubicBezTo>
                <a:cubicBezTo>
                  <a:pt x="195943" y="112600"/>
                  <a:pt x="189565" y="97207"/>
                  <a:pt x="176808" y="84450"/>
                </a:cubicBezTo>
                <a:cubicBezTo>
                  <a:pt x="164051" y="71693"/>
                  <a:pt x="148658" y="65315"/>
                  <a:pt x="130629" y="65315"/>
                </a:cubicBezTo>
                <a:close/>
                <a:moveTo>
                  <a:pt x="130629" y="0"/>
                </a:moveTo>
                <a:cubicBezTo>
                  <a:pt x="166688" y="0"/>
                  <a:pt x="197474" y="12757"/>
                  <a:pt x="222987" y="38271"/>
                </a:cubicBezTo>
                <a:cubicBezTo>
                  <a:pt x="248501" y="63784"/>
                  <a:pt x="261257" y="94570"/>
                  <a:pt x="261257" y="130629"/>
                </a:cubicBezTo>
                <a:cubicBezTo>
                  <a:pt x="261257" y="149169"/>
                  <a:pt x="258451" y="164392"/>
                  <a:pt x="252838" y="176298"/>
                </a:cubicBezTo>
                <a:lnTo>
                  <a:pt x="159969" y="373772"/>
                </a:lnTo>
                <a:cubicBezTo>
                  <a:pt x="157248" y="379385"/>
                  <a:pt x="153208" y="383807"/>
                  <a:pt x="147850" y="387039"/>
                </a:cubicBezTo>
                <a:cubicBezTo>
                  <a:pt x="142493" y="390270"/>
                  <a:pt x="136752" y="391886"/>
                  <a:pt x="130629" y="391886"/>
                </a:cubicBezTo>
                <a:cubicBezTo>
                  <a:pt x="124506" y="391886"/>
                  <a:pt x="118765" y="390270"/>
                  <a:pt x="113407" y="387039"/>
                </a:cubicBezTo>
                <a:cubicBezTo>
                  <a:pt x="108049" y="383807"/>
                  <a:pt x="104095" y="379385"/>
                  <a:pt x="101544" y="373772"/>
                </a:cubicBezTo>
                <a:lnTo>
                  <a:pt x="8420" y="176298"/>
                </a:lnTo>
                <a:cubicBezTo>
                  <a:pt x="2807" y="164392"/>
                  <a:pt x="0" y="149169"/>
                  <a:pt x="0" y="130629"/>
                </a:cubicBezTo>
                <a:cubicBezTo>
                  <a:pt x="0" y="94570"/>
                  <a:pt x="12757" y="63784"/>
                  <a:pt x="38270" y="38271"/>
                </a:cubicBezTo>
                <a:cubicBezTo>
                  <a:pt x="63784" y="12757"/>
                  <a:pt x="94570" y="0"/>
                  <a:pt x="1306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5"/>
          <p:cNvSpPr/>
          <p:nvPr/>
        </p:nvSpPr>
        <p:spPr>
          <a:xfrm>
            <a:off x="7920384" y="4581183"/>
            <a:ext cx="457200" cy="359228"/>
          </a:xfrm>
          <a:custGeom>
            <a:rect b="b" l="l" r="r" t="t"/>
            <a:pathLst>
              <a:path extrusionOk="0" h="359228" w="457200">
                <a:moveTo>
                  <a:pt x="32657" y="122464"/>
                </a:moveTo>
                <a:lnTo>
                  <a:pt x="32657" y="318407"/>
                </a:lnTo>
                <a:cubicBezTo>
                  <a:pt x="32657" y="320618"/>
                  <a:pt x="33465" y="322532"/>
                  <a:pt x="35081" y="324147"/>
                </a:cubicBezTo>
                <a:cubicBezTo>
                  <a:pt x="36697" y="325763"/>
                  <a:pt x="38611" y="326571"/>
                  <a:pt x="40822" y="326571"/>
                </a:cubicBezTo>
                <a:lnTo>
                  <a:pt x="416379" y="326571"/>
                </a:lnTo>
                <a:cubicBezTo>
                  <a:pt x="418590" y="326571"/>
                  <a:pt x="420503" y="325763"/>
                  <a:pt x="422119" y="324147"/>
                </a:cubicBezTo>
                <a:cubicBezTo>
                  <a:pt x="423735" y="322532"/>
                  <a:pt x="424543" y="320618"/>
                  <a:pt x="424543" y="318407"/>
                </a:cubicBezTo>
                <a:lnTo>
                  <a:pt x="424543" y="122464"/>
                </a:lnTo>
                <a:cubicBezTo>
                  <a:pt x="419100" y="128587"/>
                  <a:pt x="413232" y="134200"/>
                  <a:pt x="406939" y="139303"/>
                </a:cubicBezTo>
                <a:cubicBezTo>
                  <a:pt x="361355" y="174341"/>
                  <a:pt x="325126" y="203086"/>
                  <a:pt x="298252" y="225538"/>
                </a:cubicBezTo>
                <a:cubicBezTo>
                  <a:pt x="289577" y="232852"/>
                  <a:pt x="282519" y="238550"/>
                  <a:pt x="277076" y="242632"/>
                </a:cubicBezTo>
                <a:cubicBezTo>
                  <a:pt x="271633" y="246714"/>
                  <a:pt x="264276" y="250839"/>
                  <a:pt x="255007" y="255006"/>
                </a:cubicBezTo>
                <a:cubicBezTo>
                  <a:pt x="245737" y="259173"/>
                  <a:pt x="237020" y="261257"/>
                  <a:pt x="228855" y="261257"/>
                </a:cubicBezTo>
                <a:lnTo>
                  <a:pt x="228600" y="261257"/>
                </a:lnTo>
                <a:lnTo>
                  <a:pt x="228345" y="261257"/>
                </a:lnTo>
                <a:cubicBezTo>
                  <a:pt x="220181" y="261257"/>
                  <a:pt x="211464" y="259173"/>
                  <a:pt x="202194" y="255006"/>
                </a:cubicBezTo>
                <a:cubicBezTo>
                  <a:pt x="192924" y="250839"/>
                  <a:pt x="185568" y="246714"/>
                  <a:pt x="180125" y="242632"/>
                </a:cubicBezTo>
                <a:cubicBezTo>
                  <a:pt x="174682" y="238550"/>
                  <a:pt x="167623" y="232852"/>
                  <a:pt x="158949" y="225538"/>
                </a:cubicBezTo>
                <a:cubicBezTo>
                  <a:pt x="132075" y="203086"/>
                  <a:pt x="95846" y="174341"/>
                  <a:pt x="50262" y="139303"/>
                </a:cubicBezTo>
                <a:cubicBezTo>
                  <a:pt x="43968" y="134200"/>
                  <a:pt x="38100" y="128587"/>
                  <a:pt x="32657" y="122464"/>
                </a:cubicBezTo>
                <a:close/>
                <a:moveTo>
                  <a:pt x="40822" y="32657"/>
                </a:moveTo>
                <a:cubicBezTo>
                  <a:pt x="38611" y="32657"/>
                  <a:pt x="36697" y="33465"/>
                  <a:pt x="35081" y="35081"/>
                </a:cubicBezTo>
                <a:cubicBezTo>
                  <a:pt x="33465" y="36696"/>
                  <a:pt x="32657" y="38610"/>
                  <a:pt x="32657" y="40821"/>
                </a:cubicBezTo>
                <a:cubicBezTo>
                  <a:pt x="32657" y="69396"/>
                  <a:pt x="45159" y="93549"/>
                  <a:pt x="70162" y="113279"/>
                </a:cubicBezTo>
                <a:cubicBezTo>
                  <a:pt x="102989" y="139133"/>
                  <a:pt x="137092" y="166092"/>
                  <a:pt x="172471" y="194157"/>
                </a:cubicBezTo>
                <a:cubicBezTo>
                  <a:pt x="173491" y="195007"/>
                  <a:pt x="176468" y="197516"/>
                  <a:pt x="181400" y="201683"/>
                </a:cubicBezTo>
                <a:cubicBezTo>
                  <a:pt x="186333" y="205850"/>
                  <a:pt x="190245" y="209039"/>
                  <a:pt x="193137" y="211251"/>
                </a:cubicBezTo>
                <a:cubicBezTo>
                  <a:pt x="196028" y="213462"/>
                  <a:pt x="199813" y="216141"/>
                  <a:pt x="204490" y="219287"/>
                </a:cubicBezTo>
                <a:cubicBezTo>
                  <a:pt x="209168" y="222434"/>
                  <a:pt x="213462" y="224773"/>
                  <a:pt x="217374" y="226303"/>
                </a:cubicBezTo>
                <a:cubicBezTo>
                  <a:pt x="221286" y="227834"/>
                  <a:pt x="224943" y="228600"/>
                  <a:pt x="228345" y="228600"/>
                </a:cubicBezTo>
                <a:lnTo>
                  <a:pt x="228600" y="228600"/>
                </a:lnTo>
                <a:lnTo>
                  <a:pt x="228855" y="228600"/>
                </a:lnTo>
                <a:cubicBezTo>
                  <a:pt x="232257" y="228600"/>
                  <a:pt x="235914" y="227834"/>
                  <a:pt x="239826" y="226303"/>
                </a:cubicBezTo>
                <a:cubicBezTo>
                  <a:pt x="243738" y="224773"/>
                  <a:pt x="248033" y="222434"/>
                  <a:pt x="252710" y="219287"/>
                </a:cubicBezTo>
                <a:cubicBezTo>
                  <a:pt x="257388" y="216141"/>
                  <a:pt x="261172" y="213462"/>
                  <a:pt x="264064" y="211251"/>
                </a:cubicBezTo>
                <a:cubicBezTo>
                  <a:pt x="266955" y="209039"/>
                  <a:pt x="270867" y="205850"/>
                  <a:pt x="275800" y="201683"/>
                </a:cubicBezTo>
                <a:cubicBezTo>
                  <a:pt x="280733" y="197516"/>
                  <a:pt x="283709" y="195007"/>
                  <a:pt x="284730" y="194157"/>
                </a:cubicBezTo>
                <a:cubicBezTo>
                  <a:pt x="320108" y="166092"/>
                  <a:pt x="354211" y="139133"/>
                  <a:pt x="387038" y="113279"/>
                </a:cubicBezTo>
                <a:cubicBezTo>
                  <a:pt x="396223" y="105965"/>
                  <a:pt x="404770" y="96143"/>
                  <a:pt x="412679" y="83811"/>
                </a:cubicBezTo>
                <a:cubicBezTo>
                  <a:pt x="420589" y="71480"/>
                  <a:pt x="424543" y="60296"/>
                  <a:pt x="424543" y="50261"/>
                </a:cubicBezTo>
                <a:cubicBezTo>
                  <a:pt x="424543" y="49921"/>
                  <a:pt x="424543" y="48985"/>
                  <a:pt x="424543" y="47455"/>
                </a:cubicBezTo>
                <a:cubicBezTo>
                  <a:pt x="424543" y="45924"/>
                  <a:pt x="424543" y="44776"/>
                  <a:pt x="424543" y="44010"/>
                </a:cubicBezTo>
                <a:cubicBezTo>
                  <a:pt x="424543" y="43245"/>
                  <a:pt x="424501" y="42139"/>
                  <a:pt x="424416" y="40693"/>
                </a:cubicBezTo>
                <a:cubicBezTo>
                  <a:pt x="424330" y="39248"/>
                  <a:pt x="424075" y="38185"/>
                  <a:pt x="423650" y="37504"/>
                </a:cubicBezTo>
                <a:cubicBezTo>
                  <a:pt x="423225" y="36824"/>
                  <a:pt x="422757" y="36059"/>
                  <a:pt x="422247" y="35208"/>
                </a:cubicBezTo>
                <a:cubicBezTo>
                  <a:pt x="421737" y="34358"/>
                  <a:pt x="420971" y="33720"/>
                  <a:pt x="419951" y="33295"/>
                </a:cubicBezTo>
                <a:cubicBezTo>
                  <a:pt x="418930" y="32869"/>
                  <a:pt x="417740" y="32657"/>
                  <a:pt x="416379" y="32657"/>
                </a:cubicBezTo>
                <a:close/>
                <a:moveTo>
                  <a:pt x="40822" y="0"/>
                </a:moveTo>
                <a:lnTo>
                  <a:pt x="416379" y="0"/>
                </a:lnTo>
                <a:cubicBezTo>
                  <a:pt x="427605" y="0"/>
                  <a:pt x="437215" y="3997"/>
                  <a:pt x="445209" y="11991"/>
                </a:cubicBezTo>
                <a:cubicBezTo>
                  <a:pt x="453203" y="19985"/>
                  <a:pt x="457200" y="29595"/>
                  <a:pt x="457200" y="40821"/>
                </a:cubicBezTo>
                <a:lnTo>
                  <a:pt x="457200" y="318407"/>
                </a:lnTo>
                <a:cubicBezTo>
                  <a:pt x="457200" y="329633"/>
                  <a:pt x="453203" y="339243"/>
                  <a:pt x="445209" y="347237"/>
                </a:cubicBezTo>
                <a:cubicBezTo>
                  <a:pt x="437215" y="355231"/>
                  <a:pt x="427605" y="359228"/>
                  <a:pt x="416379" y="359228"/>
                </a:cubicBezTo>
                <a:lnTo>
                  <a:pt x="40822" y="359228"/>
                </a:lnTo>
                <a:cubicBezTo>
                  <a:pt x="29596" y="359228"/>
                  <a:pt x="19986" y="355231"/>
                  <a:pt x="11992" y="347237"/>
                </a:cubicBezTo>
                <a:cubicBezTo>
                  <a:pt x="3997" y="339243"/>
                  <a:pt x="0" y="329633"/>
                  <a:pt x="0" y="318407"/>
                </a:cubicBezTo>
                <a:lnTo>
                  <a:pt x="0" y="40821"/>
                </a:lnTo>
                <a:cubicBezTo>
                  <a:pt x="0" y="29595"/>
                  <a:pt x="3997" y="19985"/>
                  <a:pt x="11992" y="11991"/>
                </a:cubicBezTo>
                <a:cubicBezTo>
                  <a:pt x="19986" y="3997"/>
                  <a:pt x="29596" y="0"/>
                  <a:pt x="408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7945633" y="3671025"/>
            <a:ext cx="416379" cy="416379"/>
          </a:xfrm>
          <a:custGeom>
            <a:rect b="b" l="l" r="r" t="t"/>
            <a:pathLst>
              <a:path extrusionOk="0" h="416379" w="416379">
                <a:moveTo>
                  <a:pt x="289832" y="228601"/>
                </a:moveTo>
                <a:cubicBezTo>
                  <a:pt x="282689" y="228601"/>
                  <a:pt x="276565" y="231322"/>
                  <a:pt x="271463" y="236765"/>
                </a:cubicBezTo>
                <a:cubicBezTo>
                  <a:pt x="271973" y="237275"/>
                  <a:pt x="273589" y="238848"/>
                  <a:pt x="276310" y="241485"/>
                </a:cubicBezTo>
                <a:cubicBezTo>
                  <a:pt x="279032" y="244121"/>
                  <a:pt x="280860" y="245950"/>
                  <a:pt x="281796" y="246970"/>
                </a:cubicBezTo>
                <a:cubicBezTo>
                  <a:pt x="282731" y="247991"/>
                  <a:pt x="284007" y="249607"/>
                  <a:pt x="285623" y="251818"/>
                </a:cubicBezTo>
                <a:cubicBezTo>
                  <a:pt x="287238" y="254029"/>
                  <a:pt x="288344" y="256198"/>
                  <a:pt x="288939" y="258324"/>
                </a:cubicBezTo>
                <a:cubicBezTo>
                  <a:pt x="289535" y="260450"/>
                  <a:pt x="289832" y="262789"/>
                  <a:pt x="289832" y="265340"/>
                </a:cubicBezTo>
                <a:cubicBezTo>
                  <a:pt x="289832" y="272143"/>
                  <a:pt x="287451" y="277926"/>
                  <a:pt x="282689" y="282689"/>
                </a:cubicBezTo>
                <a:cubicBezTo>
                  <a:pt x="277926" y="287451"/>
                  <a:pt x="272143" y="289833"/>
                  <a:pt x="265339" y="289833"/>
                </a:cubicBezTo>
                <a:cubicBezTo>
                  <a:pt x="262788" y="289833"/>
                  <a:pt x="260449" y="289535"/>
                  <a:pt x="258323" y="288940"/>
                </a:cubicBezTo>
                <a:cubicBezTo>
                  <a:pt x="256197" y="288344"/>
                  <a:pt x="254029" y="287239"/>
                  <a:pt x="251817" y="285623"/>
                </a:cubicBezTo>
                <a:cubicBezTo>
                  <a:pt x="249606" y="284007"/>
                  <a:pt x="247990" y="282731"/>
                  <a:pt x="246970" y="281796"/>
                </a:cubicBezTo>
                <a:cubicBezTo>
                  <a:pt x="245949" y="280861"/>
                  <a:pt x="244121" y="279032"/>
                  <a:pt x="241484" y="276311"/>
                </a:cubicBezTo>
                <a:cubicBezTo>
                  <a:pt x="238848" y="273589"/>
                  <a:pt x="237275" y="271973"/>
                  <a:pt x="236764" y="271463"/>
                </a:cubicBezTo>
                <a:cubicBezTo>
                  <a:pt x="231152" y="276736"/>
                  <a:pt x="228345" y="282944"/>
                  <a:pt x="228345" y="290088"/>
                </a:cubicBezTo>
                <a:cubicBezTo>
                  <a:pt x="228345" y="296891"/>
                  <a:pt x="230726" y="302674"/>
                  <a:pt x="235489" y="307437"/>
                </a:cubicBezTo>
                <a:lnTo>
                  <a:pt x="288046" y="360250"/>
                </a:lnTo>
                <a:cubicBezTo>
                  <a:pt x="292639" y="364842"/>
                  <a:pt x="298422" y="367138"/>
                  <a:pt x="305395" y="367138"/>
                </a:cubicBezTo>
                <a:cubicBezTo>
                  <a:pt x="312199" y="367138"/>
                  <a:pt x="317982" y="364927"/>
                  <a:pt x="322745" y="360505"/>
                </a:cubicBezTo>
                <a:lnTo>
                  <a:pt x="360249" y="323255"/>
                </a:lnTo>
                <a:cubicBezTo>
                  <a:pt x="365012" y="318493"/>
                  <a:pt x="367393" y="312795"/>
                  <a:pt x="367393" y="306161"/>
                </a:cubicBezTo>
                <a:cubicBezTo>
                  <a:pt x="367393" y="299358"/>
                  <a:pt x="365012" y="293575"/>
                  <a:pt x="360249" y="288812"/>
                </a:cubicBezTo>
                <a:lnTo>
                  <a:pt x="307181" y="235744"/>
                </a:lnTo>
                <a:cubicBezTo>
                  <a:pt x="302419" y="230982"/>
                  <a:pt x="296636" y="228601"/>
                  <a:pt x="289832" y="228601"/>
                </a:cubicBezTo>
                <a:close/>
                <a:moveTo>
                  <a:pt x="110983" y="48986"/>
                </a:moveTo>
                <a:cubicBezTo>
                  <a:pt x="104350" y="48986"/>
                  <a:pt x="98567" y="51282"/>
                  <a:pt x="93634" y="55875"/>
                </a:cubicBezTo>
                <a:lnTo>
                  <a:pt x="56130" y="93124"/>
                </a:lnTo>
                <a:cubicBezTo>
                  <a:pt x="51367" y="97887"/>
                  <a:pt x="48986" y="103585"/>
                  <a:pt x="48986" y="110218"/>
                </a:cubicBezTo>
                <a:cubicBezTo>
                  <a:pt x="48986" y="117022"/>
                  <a:pt x="51367" y="122805"/>
                  <a:pt x="56130" y="127567"/>
                </a:cubicBezTo>
                <a:lnTo>
                  <a:pt x="109198" y="180635"/>
                </a:lnTo>
                <a:cubicBezTo>
                  <a:pt x="113790" y="185228"/>
                  <a:pt x="119573" y="187524"/>
                  <a:pt x="126547" y="187524"/>
                </a:cubicBezTo>
                <a:cubicBezTo>
                  <a:pt x="133690" y="187524"/>
                  <a:pt x="139814" y="184888"/>
                  <a:pt x="144916" y="179615"/>
                </a:cubicBezTo>
                <a:cubicBezTo>
                  <a:pt x="144406" y="179105"/>
                  <a:pt x="142790" y="177531"/>
                  <a:pt x="140069" y="174895"/>
                </a:cubicBezTo>
                <a:cubicBezTo>
                  <a:pt x="137347" y="172258"/>
                  <a:pt x="135519" y="170430"/>
                  <a:pt x="134583" y="169409"/>
                </a:cubicBezTo>
                <a:cubicBezTo>
                  <a:pt x="133648" y="168389"/>
                  <a:pt x="132372" y="166773"/>
                  <a:pt x="130756" y="164562"/>
                </a:cubicBezTo>
                <a:cubicBezTo>
                  <a:pt x="129140" y="162351"/>
                  <a:pt x="128035" y="160182"/>
                  <a:pt x="127440" y="158056"/>
                </a:cubicBezTo>
                <a:cubicBezTo>
                  <a:pt x="126844" y="155930"/>
                  <a:pt x="126547" y="153591"/>
                  <a:pt x="126547" y="151040"/>
                </a:cubicBezTo>
                <a:cubicBezTo>
                  <a:pt x="126547" y="144236"/>
                  <a:pt x="128928" y="138453"/>
                  <a:pt x="133690" y="133691"/>
                </a:cubicBezTo>
                <a:cubicBezTo>
                  <a:pt x="138453" y="128928"/>
                  <a:pt x="144236" y="126547"/>
                  <a:pt x="151039" y="126547"/>
                </a:cubicBezTo>
                <a:cubicBezTo>
                  <a:pt x="153591" y="126547"/>
                  <a:pt x="155930" y="126845"/>
                  <a:pt x="158056" y="127440"/>
                </a:cubicBezTo>
                <a:cubicBezTo>
                  <a:pt x="160182" y="128035"/>
                  <a:pt x="162350" y="129141"/>
                  <a:pt x="164562" y="130757"/>
                </a:cubicBezTo>
                <a:cubicBezTo>
                  <a:pt x="166773" y="132372"/>
                  <a:pt x="168389" y="133648"/>
                  <a:pt x="169409" y="134584"/>
                </a:cubicBezTo>
                <a:cubicBezTo>
                  <a:pt x="170430" y="135519"/>
                  <a:pt x="172258" y="137348"/>
                  <a:pt x="174894" y="140069"/>
                </a:cubicBezTo>
                <a:cubicBezTo>
                  <a:pt x="177531" y="142790"/>
                  <a:pt x="179104" y="144406"/>
                  <a:pt x="179614" y="144917"/>
                </a:cubicBezTo>
                <a:cubicBezTo>
                  <a:pt x="185227" y="139644"/>
                  <a:pt x="188034" y="133436"/>
                  <a:pt x="188034" y="126292"/>
                </a:cubicBezTo>
                <a:cubicBezTo>
                  <a:pt x="188034" y="119488"/>
                  <a:pt x="185653" y="113705"/>
                  <a:pt x="180890" y="108943"/>
                </a:cubicBezTo>
                <a:lnTo>
                  <a:pt x="128333" y="56130"/>
                </a:lnTo>
                <a:cubicBezTo>
                  <a:pt x="123570" y="51367"/>
                  <a:pt x="117787" y="48986"/>
                  <a:pt x="110983" y="48986"/>
                </a:cubicBezTo>
                <a:close/>
                <a:moveTo>
                  <a:pt x="110983" y="0"/>
                </a:moveTo>
                <a:cubicBezTo>
                  <a:pt x="131564" y="0"/>
                  <a:pt x="148913" y="7229"/>
                  <a:pt x="163031" y="21687"/>
                </a:cubicBezTo>
                <a:lnTo>
                  <a:pt x="215588" y="74500"/>
                </a:lnTo>
                <a:cubicBezTo>
                  <a:pt x="229706" y="88617"/>
                  <a:pt x="236764" y="105881"/>
                  <a:pt x="236764" y="126292"/>
                </a:cubicBezTo>
                <a:cubicBezTo>
                  <a:pt x="236764" y="147213"/>
                  <a:pt x="229281" y="164987"/>
                  <a:pt x="214313" y="179615"/>
                </a:cubicBezTo>
                <a:lnTo>
                  <a:pt x="236764" y="202067"/>
                </a:lnTo>
                <a:cubicBezTo>
                  <a:pt x="251392" y="187099"/>
                  <a:pt x="269081" y="179615"/>
                  <a:pt x="289832" y="179615"/>
                </a:cubicBezTo>
                <a:cubicBezTo>
                  <a:pt x="310243" y="179615"/>
                  <a:pt x="327592" y="186759"/>
                  <a:pt x="341880" y="201046"/>
                </a:cubicBezTo>
                <a:lnTo>
                  <a:pt x="394948" y="254114"/>
                </a:lnTo>
                <a:cubicBezTo>
                  <a:pt x="409235" y="268401"/>
                  <a:pt x="416379" y="285751"/>
                  <a:pt x="416379" y="306161"/>
                </a:cubicBezTo>
                <a:cubicBezTo>
                  <a:pt x="416379" y="326572"/>
                  <a:pt x="409150" y="343836"/>
                  <a:pt x="394692" y="357953"/>
                </a:cubicBezTo>
                <a:lnTo>
                  <a:pt x="357188" y="395203"/>
                </a:lnTo>
                <a:cubicBezTo>
                  <a:pt x="343070" y="409320"/>
                  <a:pt x="325806" y="416379"/>
                  <a:pt x="305395" y="416379"/>
                </a:cubicBezTo>
                <a:cubicBezTo>
                  <a:pt x="284815" y="416379"/>
                  <a:pt x="267466" y="409150"/>
                  <a:pt x="253348" y="394693"/>
                </a:cubicBezTo>
                <a:lnTo>
                  <a:pt x="200791" y="341880"/>
                </a:lnTo>
                <a:cubicBezTo>
                  <a:pt x="186673" y="327763"/>
                  <a:pt x="179614" y="310499"/>
                  <a:pt x="179614" y="290088"/>
                </a:cubicBezTo>
                <a:cubicBezTo>
                  <a:pt x="179614" y="269167"/>
                  <a:pt x="187098" y="251393"/>
                  <a:pt x="202066" y="236765"/>
                </a:cubicBezTo>
                <a:lnTo>
                  <a:pt x="179614" y="214313"/>
                </a:lnTo>
                <a:cubicBezTo>
                  <a:pt x="164987" y="229281"/>
                  <a:pt x="147298" y="236765"/>
                  <a:pt x="126547" y="236765"/>
                </a:cubicBezTo>
                <a:cubicBezTo>
                  <a:pt x="106136" y="236765"/>
                  <a:pt x="88787" y="229621"/>
                  <a:pt x="74499" y="215334"/>
                </a:cubicBezTo>
                <a:lnTo>
                  <a:pt x="21431" y="162266"/>
                </a:lnTo>
                <a:cubicBezTo>
                  <a:pt x="7144" y="147978"/>
                  <a:pt x="0" y="130629"/>
                  <a:pt x="0" y="110218"/>
                </a:cubicBezTo>
                <a:cubicBezTo>
                  <a:pt x="0" y="89808"/>
                  <a:pt x="7229" y="72544"/>
                  <a:pt x="21687" y="58426"/>
                </a:cubicBezTo>
                <a:lnTo>
                  <a:pt x="59191" y="21177"/>
                </a:lnTo>
                <a:cubicBezTo>
                  <a:pt x="73309" y="7059"/>
                  <a:pt x="90573" y="0"/>
                  <a:pt x="1109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8720666" y="1754511"/>
            <a:ext cx="3212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Sydney based agency, with staff in Sydney and Newcastle</a:t>
            </a:r>
            <a:endParaRPr sz="14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8720666" y="2636093"/>
            <a:ext cx="321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+61 (</a:t>
            </a:r>
            <a:r>
              <a:rPr lang="en-US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02) 8006 4428</a:t>
            </a:r>
            <a:endParaRPr sz="14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8720666" y="2955848"/>
            <a:ext cx="321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+61 (0) 413 489 388</a:t>
            </a:r>
            <a:endParaRPr sz="14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8720675" y="3536525"/>
            <a:ext cx="32124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</a:t>
            </a: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xensolar.</a:t>
            </a:r>
            <a:r>
              <a:rPr lang="en-US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com.a</a:t>
            </a: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u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xen.com.au</a:t>
            </a:r>
            <a:r>
              <a:rPr lang="en-US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8720675" y="4418101"/>
            <a:ext cx="32124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craig</a:t>
            </a:r>
            <a:r>
              <a:rPr lang="en-US" sz="1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@</a:t>
            </a: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xen.com.au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craig@xensolar.com.au</a:t>
            </a:r>
            <a:r>
              <a:rPr lang="en-US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7" name="Google Shape;327;p35"/>
          <p:cNvPicPr preferRelativeResize="0"/>
          <p:nvPr/>
        </p:nvPicPr>
        <p:blipFill rotWithShape="1">
          <a:blip r:embed="rId12">
            <a:alphaModFix/>
          </a:blip>
          <a:srcRect b="0" l="18132" r="18132" t="0"/>
          <a:stretch/>
        </p:blipFill>
        <p:spPr>
          <a:xfrm>
            <a:off x="0" y="0"/>
            <a:ext cx="7212149" cy="7549717"/>
          </a:xfrm>
          <a:custGeom>
            <a:rect b="b" l="l" r="r" t="t"/>
            <a:pathLst>
              <a:path extrusionOk="0" h="3202425" w="3059236">
                <a:moveTo>
                  <a:pt x="2767170" y="2609891"/>
                </a:moveTo>
                <a:lnTo>
                  <a:pt x="2772259" y="2612223"/>
                </a:lnTo>
                <a:lnTo>
                  <a:pt x="2772233" y="2612288"/>
                </a:lnTo>
                <a:cubicBezTo>
                  <a:pt x="2770368" y="2613088"/>
                  <a:pt x="2768236" y="2612022"/>
                  <a:pt x="2767170" y="2609891"/>
                </a:cubicBezTo>
                <a:close/>
                <a:moveTo>
                  <a:pt x="2692554" y="2373303"/>
                </a:moveTo>
                <a:cubicBezTo>
                  <a:pt x="2698950" y="2377566"/>
                  <a:pt x="2698950" y="2398880"/>
                  <a:pt x="2705345" y="2401012"/>
                </a:cubicBezTo>
                <a:cubicBezTo>
                  <a:pt x="2705345" y="2409537"/>
                  <a:pt x="2701082" y="2407406"/>
                  <a:pt x="2696818" y="2407406"/>
                </a:cubicBezTo>
                <a:cubicBezTo>
                  <a:pt x="2694686" y="2392486"/>
                  <a:pt x="2690422" y="2392486"/>
                  <a:pt x="2692554" y="2373303"/>
                </a:cubicBezTo>
                <a:close/>
                <a:moveTo>
                  <a:pt x="1613827" y="2219841"/>
                </a:moveTo>
                <a:cubicBezTo>
                  <a:pt x="1614893" y="2219841"/>
                  <a:pt x="1616492" y="2219841"/>
                  <a:pt x="1617558" y="2220640"/>
                </a:cubicBezTo>
                <a:lnTo>
                  <a:pt x="1617644" y="2221541"/>
                </a:lnTo>
                <a:close/>
                <a:moveTo>
                  <a:pt x="2997412" y="2181475"/>
                </a:moveTo>
                <a:cubicBezTo>
                  <a:pt x="3005939" y="2177213"/>
                  <a:pt x="3012335" y="2204921"/>
                  <a:pt x="3018731" y="2215578"/>
                </a:cubicBezTo>
                <a:cubicBezTo>
                  <a:pt x="3018731" y="2219841"/>
                  <a:pt x="3016599" y="2217710"/>
                  <a:pt x="3014467" y="2217710"/>
                </a:cubicBezTo>
                <a:cubicBezTo>
                  <a:pt x="3010203" y="2202790"/>
                  <a:pt x="3003807" y="2192132"/>
                  <a:pt x="2997412" y="2181475"/>
                </a:cubicBezTo>
                <a:close/>
                <a:moveTo>
                  <a:pt x="1126661" y="434"/>
                </a:moveTo>
                <a:cubicBezTo>
                  <a:pt x="1186120" y="-2563"/>
                  <a:pt x="1247678" y="10625"/>
                  <a:pt x="1306837" y="20216"/>
                </a:cubicBezTo>
                <a:cubicBezTo>
                  <a:pt x="1351607" y="28742"/>
                  <a:pt x="1398508" y="45793"/>
                  <a:pt x="1443277" y="69239"/>
                </a:cubicBezTo>
                <a:cubicBezTo>
                  <a:pt x="1458200" y="75633"/>
                  <a:pt x="1473124" y="82028"/>
                  <a:pt x="1485915" y="92685"/>
                </a:cubicBezTo>
                <a:cubicBezTo>
                  <a:pt x="1490179" y="94816"/>
                  <a:pt x="1490179" y="103342"/>
                  <a:pt x="1494442" y="105473"/>
                </a:cubicBezTo>
                <a:cubicBezTo>
                  <a:pt x="1507234" y="118262"/>
                  <a:pt x="1522157" y="116130"/>
                  <a:pt x="1534948" y="126787"/>
                </a:cubicBezTo>
                <a:cubicBezTo>
                  <a:pt x="1547739" y="137444"/>
                  <a:pt x="1560530" y="152364"/>
                  <a:pt x="1575453" y="163021"/>
                </a:cubicBezTo>
                <a:cubicBezTo>
                  <a:pt x="1615959" y="194993"/>
                  <a:pt x="1660728" y="216307"/>
                  <a:pt x="1694838" y="248278"/>
                </a:cubicBezTo>
                <a:cubicBezTo>
                  <a:pt x="1705498" y="256804"/>
                  <a:pt x="1728948" y="286644"/>
                  <a:pt x="1741739" y="282381"/>
                </a:cubicBezTo>
                <a:cubicBezTo>
                  <a:pt x="1754531" y="318615"/>
                  <a:pt x="1782245" y="301564"/>
                  <a:pt x="1797168" y="335666"/>
                </a:cubicBezTo>
                <a:cubicBezTo>
                  <a:pt x="1837674" y="352718"/>
                  <a:pt x="1871784" y="406003"/>
                  <a:pt x="1912289" y="414529"/>
                </a:cubicBezTo>
                <a:cubicBezTo>
                  <a:pt x="1916553" y="433712"/>
                  <a:pt x="1929344" y="418792"/>
                  <a:pt x="1937872" y="431580"/>
                </a:cubicBezTo>
                <a:cubicBezTo>
                  <a:pt x="1937872" y="440106"/>
                  <a:pt x="1935740" y="435843"/>
                  <a:pt x="1933608" y="437975"/>
                </a:cubicBezTo>
                <a:cubicBezTo>
                  <a:pt x="1963454" y="469946"/>
                  <a:pt x="1993300" y="501917"/>
                  <a:pt x="2031674" y="501917"/>
                </a:cubicBezTo>
                <a:cubicBezTo>
                  <a:pt x="2027410" y="480603"/>
                  <a:pt x="2008223" y="506180"/>
                  <a:pt x="2006092" y="474209"/>
                </a:cubicBezTo>
                <a:cubicBezTo>
                  <a:pt x="2016751" y="480603"/>
                  <a:pt x="2027410" y="493391"/>
                  <a:pt x="2038070" y="491260"/>
                </a:cubicBezTo>
                <a:cubicBezTo>
                  <a:pt x="2040201" y="491260"/>
                  <a:pt x="2038070" y="497654"/>
                  <a:pt x="2038070" y="501917"/>
                </a:cubicBezTo>
                <a:cubicBezTo>
                  <a:pt x="2067916" y="499786"/>
                  <a:pt x="2099894" y="540283"/>
                  <a:pt x="2129740" y="529626"/>
                </a:cubicBezTo>
                <a:cubicBezTo>
                  <a:pt x="2204356" y="585043"/>
                  <a:pt x="2285367" y="623408"/>
                  <a:pt x="2359982" y="680956"/>
                </a:cubicBezTo>
                <a:cubicBezTo>
                  <a:pt x="2366378" y="717190"/>
                  <a:pt x="2391960" y="700139"/>
                  <a:pt x="2398356" y="732110"/>
                </a:cubicBezTo>
                <a:cubicBezTo>
                  <a:pt x="2419675" y="740636"/>
                  <a:pt x="2430334" y="753425"/>
                  <a:pt x="2447389" y="774739"/>
                </a:cubicBezTo>
                <a:cubicBezTo>
                  <a:pt x="2443125" y="785396"/>
                  <a:pt x="2438861" y="770476"/>
                  <a:pt x="2434598" y="779002"/>
                </a:cubicBezTo>
                <a:cubicBezTo>
                  <a:pt x="2383433" y="719322"/>
                  <a:pt x="2319477" y="689482"/>
                  <a:pt x="2266180" y="640459"/>
                </a:cubicBezTo>
                <a:cubicBezTo>
                  <a:pt x="2264048" y="642591"/>
                  <a:pt x="2259784" y="644722"/>
                  <a:pt x="2255520" y="644722"/>
                </a:cubicBezTo>
                <a:cubicBezTo>
                  <a:pt x="2255520" y="648985"/>
                  <a:pt x="2255520" y="663905"/>
                  <a:pt x="2251257" y="663905"/>
                </a:cubicBezTo>
                <a:cubicBezTo>
                  <a:pt x="2259784" y="668168"/>
                  <a:pt x="2272575" y="651116"/>
                  <a:pt x="2281103" y="663905"/>
                </a:cubicBezTo>
                <a:cubicBezTo>
                  <a:pt x="2278971" y="670299"/>
                  <a:pt x="2281103" y="674562"/>
                  <a:pt x="2278971" y="680956"/>
                </a:cubicBezTo>
                <a:cubicBezTo>
                  <a:pt x="2274707" y="683088"/>
                  <a:pt x="2276839" y="672431"/>
                  <a:pt x="2276839" y="668168"/>
                </a:cubicBezTo>
                <a:cubicBezTo>
                  <a:pt x="2272575" y="663905"/>
                  <a:pt x="2272575" y="672431"/>
                  <a:pt x="2270444" y="676694"/>
                </a:cubicBezTo>
                <a:cubicBezTo>
                  <a:pt x="2268312" y="663905"/>
                  <a:pt x="2264048" y="674562"/>
                  <a:pt x="2259784" y="670299"/>
                </a:cubicBezTo>
                <a:cubicBezTo>
                  <a:pt x="2276839" y="687351"/>
                  <a:pt x="2293894" y="700139"/>
                  <a:pt x="2313081" y="708665"/>
                </a:cubicBezTo>
                <a:cubicBezTo>
                  <a:pt x="2310949" y="702271"/>
                  <a:pt x="2306685" y="700139"/>
                  <a:pt x="2302422" y="698008"/>
                </a:cubicBezTo>
                <a:cubicBezTo>
                  <a:pt x="2306685" y="687351"/>
                  <a:pt x="2325872" y="689482"/>
                  <a:pt x="2325872" y="708665"/>
                </a:cubicBezTo>
                <a:cubicBezTo>
                  <a:pt x="2328004" y="706533"/>
                  <a:pt x="2334400" y="712928"/>
                  <a:pt x="2334400" y="704402"/>
                </a:cubicBezTo>
                <a:cubicBezTo>
                  <a:pt x="2336532" y="715059"/>
                  <a:pt x="2340795" y="721453"/>
                  <a:pt x="2347191" y="717190"/>
                </a:cubicBezTo>
                <a:cubicBezTo>
                  <a:pt x="2349323" y="721453"/>
                  <a:pt x="2349323" y="723585"/>
                  <a:pt x="2349323" y="727848"/>
                </a:cubicBezTo>
                <a:cubicBezTo>
                  <a:pt x="2372773" y="732110"/>
                  <a:pt x="2391960" y="772607"/>
                  <a:pt x="2413279" y="779002"/>
                </a:cubicBezTo>
                <a:cubicBezTo>
                  <a:pt x="2413279" y="787527"/>
                  <a:pt x="2413279" y="791790"/>
                  <a:pt x="2413279" y="796053"/>
                </a:cubicBezTo>
                <a:cubicBezTo>
                  <a:pt x="2415411" y="793922"/>
                  <a:pt x="2415411" y="798184"/>
                  <a:pt x="2417543" y="798184"/>
                </a:cubicBezTo>
                <a:cubicBezTo>
                  <a:pt x="2419675" y="796053"/>
                  <a:pt x="2417543" y="793922"/>
                  <a:pt x="2419675" y="785396"/>
                </a:cubicBezTo>
                <a:cubicBezTo>
                  <a:pt x="2423938" y="789659"/>
                  <a:pt x="2430334" y="789659"/>
                  <a:pt x="2430334" y="802447"/>
                </a:cubicBezTo>
                <a:cubicBezTo>
                  <a:pt x="2447389" y="802447"/>
                  <a:pt x="2458048" y="830156"/>
                  <a:pt x="2475103" y="832287"/>
                </a:cubicBezTo>
                <a:cubicBezTo>
                  <a:pt x="2472971" y="836550"/>
                  <a:pt x="2475103" y="838681"/>
                  <a:pt x="2475103" y="842944"/>
                </a:cubicBezTo>
                <a:cubicBezTo>
                  <a:pt x="2479367" y="840813"/>
                  <a:pt x="2479367" y="840813"/>
                  <a:pt x="2483631" y="842944"/>
                </a:cubicBezTo>
                <a:cubicBezTo>
                  <a:pt x="2483631" y="851470"/>
                  <a:pt x="2485763" y="849338"/>
                  <a:pt x="2485763" y="855733"/>
                </a:cubicBezTo>
                <a:cubicBezTo>
                  <a:pt x="2494290" y="851470"/>
                  <a:pt x="2492158" y="859996"/>
                  <a:pt x="2500686" y="859996"/>
                </a:cubicBezTo>
                <a:cubicBezTo>
                  <a:pt x="2502818" y="862127"/>
                  <a:pt x="2502818" y="864258"/>
                  <a:pt x="2502818" y="870653"/>
                </a:cubicBezTo>
                <a:cubicBezTo>
                  <a:pt x="2522004" y="870653"/>
                  <a:pt x="2536928" y="909018"/>
                  <a:pt x="2558246" y="919675"/>
                </a:cubicBezTo>
                <a:cubicBezTo>
                  <a:pt x="2598752" y="972961"/>
                  <a:pt x="2641389" y="1021983"/>
                  <a:pt x="2686159" y="1062480"/>
                </a:cubicBezTo>
                <a:cubicBezTo>
                  <a:pt x="2739455" y="1130686"/>
                  <a:pt x="2788488" y="1203154"/>
                  <a:pt x="2839653" y="1284148"/>
                </a:cubicBezTo>
                <a:cubicBezTo>
                  <a:pt x="2843917" y="1305462"/>
                  <a:pt x="2848181" y="1324645"/>
                  <a:pt x="2858840" y="1328908"/>
                </a:cubicBezTo>
                <a:cubicBezTo>
                  <a:pt x="2858840" y="1335302"/>
                  <a:pt x="2858840" y="1343828"/>
                  <a:pt x="2854576" y="1341696"/>
                </a:cubicBezTo>
                <a:cubicBezTo>
                  <a:pt x="2882291" y="1407770"/>
                  <a:pt x="2922796" y="1444004"/>
                  <a:pt x="2944115" y="1533524"/>
                </a:cubicBezTo>
                <a:cubicBezTo>
                  <a:pt x="2939851" y="1531393"/>
                  <a:pt x="2939851" y="1524998"/>
                  <a:pt x="2935588" y="1527130"/>
                </a:cubicBezTo>
                <a:cubicBezTo>
                  <a:pt x="2933456" y="1548444"/>
                  <a:pt x="2922796" y="1544181"/>
                  <a:pt x="2920664" y="1556970"/>
                </a:cubicBezTo>
                <a:cubicBezTo>
                  <a:pt x="2918533" y="1561232"/>
                  <a:pt x="2912137" y="1552707"/>
                  <a:pt x="2910005" y="1550575"/>
                </a:cubicBezTo>
                <a:cubicBezTo>
                  <a:pt x="2912137" y="1542050"/>
                  <a:pt x="2912137" y="1542050"/>
                  <a:pt x="2912137" y="1535655"/>
                </a:cubicBezTo>
                <a:cubicBezTo>
                  <a:pt x="2912137" y="1529261"/>
                  <a:pt x="2905741" y="1518604"/>
                  <a:pt x="2901478" y="1527130"/>
                </a:cubicBezTo>
                <a:cubicBezTo>
                  <a:pt x="2897214" y="1522867"/>
                  <a:pt x="2899346" y="1516473"/>
                  <a:pt x="2897214" y="1510078"/>
                </a:cubicBezTo>
                <a:cubicBezTo>
                  <a:pt x="2890818" y="1507947"/>
                  <a:pt x="2890818" y="1507947"/>
                  <a:pt x="2884423" y="1512210"/>
                </a:cubicBezTo>
                <a:cubicBezTo>
                  <a:pt x="2880159" y="1490896"/>
                  <a:pt x="2869500" y="1503684"/>
                  <a:pt x="2865236" y="1486633"/>
                </a:cubicBezTo>
                <a:cubicBezTo>
                  <a:pt x="2848181" y="1524998"/>
                  <a:pt x="2833258" y="1469581"/>
                  <a:pt x="2816203" y="1458924"/>
                </a:cubicBezTo>
                <a:cubicBezTo>
                  <a:pt x="2814071" y="1458924"/>
                  <a:pt x="2814071" y="1465319"/>
                  <a:pt x="2814071" y="1471713"/>
                </a:cubicBezTo>
                <a:cubicBezTo>
                  <a:pt x="2811939" y="1467450"/>
                  <a:pt x="2811939" y="1463187"/>
                  <a:pt x="2814071" y="1458924"/>
                </a:cubicBezTo>
                <a:cubicBezTo>
                  <a:pt x="2809807" y="1450399"/>
                  <a:pt x="2801280" y="1441873"/>
                  <a:pt x="2792752" y="1441873"/>
                </a:cubicBezTo>
                <a:cubicBezTo>
                  <a:pt x="2792752" y="1446136"/>
                  <a:pt x="2792752" y="1448267"/>
                  <a:pt x="2792752" y="1452530"/>
                </a:cubicBezTo>
                <a:cubicBezTo>
                  <a:pt x="2801280" y="1448267"/>
                  <a:pt x="2799148" y="1480239"/>
                  <a:pt x="2809807" y="1482370"/>
                </a:cubicBezTo>
                <a:cubicBezTo>
                  <a:pt x="2820466" y="1463187"/>
                  <a:pt x="2833258" y="1512210"/>
                  <a:pt x="2843917" y="1510078"/>
                </a:cubicBezTo>
                <a:cubicBezTo>
                  <a:pt x="2846049" y="1529261"/>
                  <a:pt x="2848181" y="1544181"/>
                  <a:pt x="2852445" y="1556970"/>
                </a:cubicBezTo>
                <a:cubicBezTo>
                  <a:pt x="2856708" y="1550575"/>
                  <a:pt x="2854576" y="1548444"/>
                  <a:pt x="2854576" y="1535655"/>
                </a:cubicBezTo>
                <a:cubicBezTo>
                  <a:pt x="2860972" y="1539918"/>
                  <a:pt x="2867368" y="1550575"/>
                  <a:pt x="2867368" y="1559101"/>
                </a:cubicBezTo>
                <a:cubicBezTo>
                  <a:pt x="2867368" y="1563364"/>
                  <a:pt x="2865236" y="1563364"/>
                  <a:pt x="2863104" y="1563364"/>
                </a:cubicBezTo>
                <a:cubicBezTo>
                  <a:pt x="2878027" y="1605992"/>
                  <a:pt x="2901478" y="1618781"/>
                  <a:pt x="2914269" y="1667803"/>
                </a:cubicBezTo>
                <a:cubicBezTo>
                  <a:pt x="2920664" y="1672066"/>
                  <a:pt x="2927060" y="1672066"/>
                  <a:pt x="2933456" y="1680592"/>
                </a:cubicBezTo>
                <a:cubicBezTo>
                  <a:pt x="2927060" y="1689118"/>
                  <a:pt x="2941983" y="1706169"/>
                  <a:pt x="2944115" y="1693380"/>
                </a:cubicBezTo>
                <a:cubicBezTo>
                  <a:pt x="2941983" y="1701906"/>
                  <a:pt x="2944115" y="1706169"/>
                  <a:pt x="2944115" y="1710432"/>
                </a:cubicBezTo>
                <a:cubicBezTo>
                  <a:pt x="2950511" y="1704038"/>
                  <a:pt x="2952643" y="1729615"/>
                  <a:pt x="2954774" y="1714695"/>
                </a:cubicBezTo>
                <a:cubicBezTo>
                  <a:pt x="2956906" y="1731746"/>
                  <a:pt x="2965434" y="1733877"/>
                  <a:pt x="2969698" y="1744535"/>
                </a:cubicBezTo>
                <a:cubicBezTo>
                  <a:pt x="2961170" y="1748797"/>
                  <a:pt x="2948379" y="1731746"/>
                  <a:pt x="2939851" y="1716826"/>
                </a:cubicBezTo>
                <a:cubicBezTo>
                  <a:pt x="2931324" y="1706169"/>
                  <a:pt x="2924928" y="1693380"/>
                  <a:pt x="2916401" y="1684855"/>
                </a:cubicBezTo>
                <a:cubicBezTo>
                  <a:pt x="2916401" y="1697643"/>
                  <a:pt x="2918533" y="1691249"/>
                  <a:pt x="2914269" y="1701906"/>
                </a:cubicBezTo>
                <a:cubicBezTo>
                  <a:pt x="2918533" y="1710432"/>
                  <a:pt x="2920664" y="1723220"/>
                  <a:pt x="2924928" y="1731746"/>
                </a:cubicBezTo>
                <a:cubicBezTo>
                  <a:pt x="2922796" y="1721089"/>
                  <a:pt x="2929192" y="1716826"/>
                  <a:pt x="2927060" y="1733877"/>
                </a:cubicBezTo>
                <a:cubicBezTo>
                  <a:pt x="2929192" y="1736009"/>
                  <a:pt x="2929192" y="1729615"/>
                  <a:pt x="2931324" y="1731746"/>
                </a:cubicBezTo>
                <a:cubicBezTo>
                  <a:pt x="2929192" y="1738140"/>
                  <a:pt x="2931324" y="1746666"/>
                  <a:pt x="2933456" y="1748797"/>
                </a:cubicBezTo>
                <a:cubicBezTo>
                  <a:pt x="2935588" y="1746666"/>
                  <a:pt x="2935588" y="1740272"/>
                  <a:pt x="2935588" y="1733877"/>
                </a:cubicBezTo>
                <a:cubicBezTo>
                  <a:pt x="2939851" y="1733877"/>
                  <a:pt x="2939851" y="1746666"/>
                  <a:pt x="2944115" y="1748797"/>
                </a:cubicBezTo>
                <a:cubicBezTo>
                  <a:pt x="2944115" y="1755192"/>
                  <a:pt x="2941983" y="1755192"/>
                  <a:pt x="2939851" y="1755192"/>
                </a:cubicBezTo>
                <a:cubicBezTo>
                  <a:pt x="2954774" y="1785031"/>
                  <a:pt x="2965434" y="1821266"/>
                  <a:pt x="2982489" y="1848974"/>
                </a:cubicBezTo>
                <a:cubicBezTo>
                  <a:pt x="2982489" y="1855368"/>
                  <a:pt x="2980357" y="1855368"/>
                  <a:pt x="2978225" y="1855368"/>
                </a:cubicBezTo>
                <a:cubicBezTo>
                  <a:pt x="2978225" y="1870288"/>
                  <a:pt x="2984621" y="1868157"/>
                  <a:pt x="2986752" y="1878814"/>
                </a:cubicBezTo>
                <a:cubicBezTo>
                  <a:pt x="2986752" y="1870288"/>
                  <a:pt x="2984621" y="1866025"/>
                  <a:pt x="2982489" y="1861763"/>
                </a:cubicBezTo>
                <a:cubicBezTo>
                  <a:pt x="2986752" y="1855368"/>
                  <a:pt x="2984621" y="1857500"/>
                  <a:pt x="2984621" y="1844711"/>
                </a:cubicBezTo>
                <a:cubicBezTo>
                  <a:pt x="2982489" y="1834054"/>
                  <a:pt x="2978225" y="1848974"/>
                  <a:pt x="2978225" y="1831923"/>
                </a:cubicBezTo>
                <a:cubicBezTo>
                  <a:pt x="2995280" y="1842580"/>
                  <a:pt x="2993148" y="1874551"/>
                  <a:pt x="3008071" y="1876683"/>
                </a:cubicBezTo>
                <a:cubicBezTo>
                  <a:pt x="3008071" y="1887340"/>
                  <a:pt x="3010203" y="1889471"/>
                  <a:pt x="3010203" y="1902260"/>
                </a:cubicBezTo>
                <a:cubicBezTo>
                  <a:pt x="3014467" y="1897997"/>
                  <a:pt x="3020862" y="1900128"/>
                  <a:pt x="3025126" y="1906522"/>
                </a:cubicBezTo>
                <a:cubicBezTo>
                  <a:pt x="3022994" y="1917179"/>
                  <a:pt x="3027258" y="1919311"/>
                  <a:pt x="3025126" y="1929968"/>
                </a:cubicBezTo>
                <a:cubicBezTo>
                  <a:pt x="3016599" y="1910785"/>
                  <a:pt x="3003807" y="1906522"/>
                  <a:pt x="2995280" y="1883077"/>
                </a:cubicBezTo>
                <a:cubicBezTo>
                  <a:pt x="2993148" y="1900128"/>
                  <a:pt x="3003807" y="1929968"/>
                  <a:pt x="3012335" y="1923574"/>
                </a:cubicBezTo>
                <a:cubicBezTo>
                  <a:pt x="3012335" y="1925705"/>
                  <a:pt x="3022994" y="1942757"/>
                  <a:pt x="3031522" y="1949151"/>
                </a:cubicBezTo>
                <a:cubicBezTo>
                  <a:pt x="3031522" y="1936362"/>
                  <a:pt x="3029390" y="1921442"/>
                  <a:pt x="3027258" y="1908654"/>
                </a:cubicBezTo>
                <a:cubicBezTo>
                  <a:pt x="3029390" y="1919311"/>
                  <a:pt x="3037917" y="1912917"/>
                  <a:pt x="3037917" y="1929968"/>
                </a:cubicBezTo>
                <a:cubicBezTo>
                  <a:pt x="3035786" y="1927837"/>
                  <a:pt x="3035786" y="1925705"/>
                  <a:pt x="3033654" y="1925705"/>
                </a:cubicBezTo>
                <a:cubicBezTo>
                  <a:pt x="3035786" y="1938494"/>
                  <a:pt x="3042181" y="1955545"/>
                  <a:pt x="3044313" y="1949151"/>
                </a:cubicBezTo>
                <a:cubicBezTo>
                  <a:pt x="3046445" y="1970465"/>
                  <a:pt x="3054972" y="1972596"/>
                  <a:pt x="3059236" y="1981122"/>
                </a:cubicBezTo>
                <a:cubicBezTo>
                  <a:pt x="3059236" y="1985385"/>
                  <a:pt x="3050709" y="1978991"/>
                  <a:pt x="3057104" y="1987516"/>
                </a:cubicBezTo>
                <a:cubicBezTo>
                  <a:pt x="3050709" y="1985385"/>
                  <a:pt x="3040049" y="1964071"/>
                  <a:pt x="3031522" y="1955545"/>
                </a:cubicBezTo>
                <a:cubicBezTo>
                  <a:pt x="3031522" y="1957676"/>
                  <a:pt x="3031522" y="1959808"/>
                  <a:pt x="3029390" y="1959808"/>
                </a:cubicBezTo>
                <a:cubicBezTo>
                  <a:pt x="3033654" y="1989648"/>
                  <a:pt x="3048577" y="1993911"/>
                  <a:pt x="3057104" y="2013093"/>
                </a:cubicBezTo>
                <a:cubicBezTo>
                  <a:pt x="3048577" y="2028013"/>
                  <a:pt x="3042181" y="1981122"/>
                  <a:pt x="3025126" y="1993911"/>
                </a:cubicBezTo>
                <a:cubicBezTo>
                  <a:pt x="3029390" y="1976859"/>
                  <a:pt x="3020862" y="1978991"/>
                  <a:pt x="3016599" y="1972596"/>
                </a:cubicBezTo>
                <a:cubicBezTo>
                  <a:pt x="3014467" y="1991779"/>
                  <a:pt x="3020862" y="1987516"/>
                  <a:pt x="3020862" y="2000305"/>
                </a:cubicBezTo>
                <a:cubicBezTo>
                  <a:pt x="3014467" y="1985385"/>
                  <a:pt x="3010203" y="1991779"/>
                  <a:pt x="3003807" y="1972596"/>
                </a:cubicBezTo>
                <a:cubicBezTo>
                  <a:pt x="3005939" y="1968334"/>
                  <a:pt x="3010203" y="1978991"/>
                  <a:pt x="3014467" y="1972596"/>
                </a:cubicBezTo>
                <a:cubicBezTo>
                  <a:pt x="3012335" y="1955545"/>
                  <a:pt x="3003807" y="1961939"/>
                  <a:pt x="2997412" y="1959808"/>
                </a:cubicBezTo>
                <a:cubicBezTo>
                  <a:pt x="2995280" y="1961939"/>
                  <a:pt x="2997412" y="1976859"/>
                  <a:pt x="2995280" y="1983253"/>
                </a:cubicBezTo>
                <a:cubicBezTo>
                  <a:pt x="2997412" y="1985385"/>
                  <a:pt x="3003807" y="2002436"/>
                  <a:pt x="2997412" y="1993911"/>
                </a:cubicBezTo>
                <a:cubicBezTo>
                  <a:pt x="2988884" y="1985385"/>
                  <a:pt x="2973961" y="1970465"/>
                  <a:pt x="2965434" y="1961939"/>
                </a:cubicBezTo>
                <a:cubicBezTo>
                  <a:pt x="2965434" y="1957676"/>
                  <a:pt x="2965434" y="1964071"/>
                  <a:pt x="2967566" y="1961939"/>
                </a:cubicBezTo>
                <a:cubicBezTo>
                  <a:pt x="2965434" y="1940625"/>
                  <a:pt x="2959038" y="1955545"/>
                  <a:pt x="2954774" y="1955545"/>
                </a:cubicBezTo>
                <a:cubicBezTo>
                  <a:pt x="2954774" y="1942757"/>
                  <a:pt x="2948379" y="1949151"/>
                  <a:pt x="2950511" y="1936362"/>
                </a:cubicBezTo>
                <a:cubicBezTo>
                  <a:pt x="2952643" y="1934231"/>
                  <a:pt x="2952643" y="1947019"/>
                  <a:pt x="2956906" y="1942757"/>
                </a:cubicBezTo>
                <a:cubicBezTo>
                  <a:pt x="2956906" y="1929968"/>
                  <a:pt x="2950511" y="1929968"/>
                  <a:pt x="2948379" y="1923574"/>
                </a:cubicBezTo>
                <a:cubicBezTo>
                  <a:pt x="2933456" y="1932099"/>
                  <a:pt x="2924928" y="1925705"/>
                  <a:pt x="2920664" y="1902260"/>
                </a:cubicBezTo>
                <a:cubicBezTo>
                  <a:pt x="2914269" y="1910785"/>
                  <a:pt x="2892950" y="1859631"/>
                  <a:pt x="2884423" y="1872420"/>
                </a:cubicBezTo>
                <a:cubicBezTo>
                  <a:pt x="2878027" y="1840448"/>
                  <a:pt x="2854576" y="1823397"/>
                  <a:pt x="2841785" y="1814871"/>
                </a:cubicBezTo>
                <a:cubicBezTo>
                  <a:pt x="2850313" y="1821266"/>
                  <a:pt x="2837521" y="1829791"/>
                  <a:pt x="2833258" y="1831923"/>
                </a:cubicBezTo>
                <a:cubicBezTo>
                  <a:pt x="2833258" y="1825528"/>
                  <a:pt x="2833258" y="1819134"/>
                  <a:pt x="2833258" y="1817003"/>
                </a:cubicBezTo>
                <a:cubicBezTo>
                  <a:pt x="2833258" y="1812740"/>
                  <a:pt x="2833258" y="1819134"/>
                  <a:pt x="2835390" y="1817003"/>
                </a:cubicBezTo>
                <a:cubicBezTo>
                  <a:pt x="2835390" y="1802083"/>
                  <a:pt x="2831126" y="1812740"/>
                  <a:pt x="2826862" y="1808477"/>
                </a:cubicBezTo>
                <a:cubicBezTo>
                  <a:pt x="2831126" y="1814871"/>
                  <a:pt x="2824730" y="1814871"/>
                  <a:pt x="2822598" y="1817003"/>
                </a:cubicBezTo>
                <a:cubicBezTo>
                  <a:pt x="2820466" y="1804214"/>
                  <a:pt x="2824730" y="1810609"/>
                  <a:pt x="2824730" y="1802083"/>
                </a:cubicBezTo>
                <a:cubicBezTo>
                  <a:pt x="2824730" y="1782900"/>
                  <a:pt x="2818335" y="1787163"/>
                  <a:pt x="2814071" y="1791426"/>
                </a:cubicBezTo>
                <a:cubicBezTo>
                  <a:pt x="2814071" y="1797820"/>
                  <a:pt x="2820466" y="1791426"/>
                  <a:pt x="2818335" y="1804214"/>
                </a:cubicBezTo>
                <a:cubicBezTo>
                  <a:pt x="2818335" y="1812740"/>
                  <a:pt x="2814071" y="1806346"/>
                  <a:pt x="2816203" y="1810609"/>
                </a:cubicBezTo>
                <a:cubicBezTo>
                  <a:pt x="2814071" y="1812740"/>
                  <a:pt x="2809807" y="1812740"/>
                  <a:pt x="2807675" y="1823397"/>
                </a:cubicBezTo>
                <a:cubicBezTo>
                  <a:pt x="2809807" y="1829791"/>
                  <a:pt x="2814071" y="1831923"/>
                  <a:pt x="2818335" y="1831923"/>
                </a:cubicBezTo>
                <a:cubicBezTo>
                  <a:pt x="2818335" y="1840448"/>
                  <a:pt x="2814071" y="1834054"/>
                  <a:pt x="2814071" y="1840448"/>
                </a:cubicBezTo>
                <a:cubicBezTo>
                  <a:pt x="2811939" y="1851105"/>
                  <a:pt x="2820466" y="1838317"/>
                  <a:pt x="2818335" y="1851105"/>
                </a:cubicBezTo>
                <a:cubicBezTo>
                  <a:pt x="2816203" y="1853237"/>
                  <a:pt x="2814071" y="1848974"/>
                  <a:pt x="2814071" y="1848974"/>
                </a:cubicBezTo>
                <a:cubicBezTo>
                  <a:pt x="2818335" y="1863894"/>
                  <a:pt x="2826862" y="1853237"/>
                  <a:pt x="2835390" y="1855368"/>
                </a:cubicBezTo>
                <a:cubicBezTo>
                  <a:pt x="2835390" y="1844711"/>
                  <a:pt x="2831126" y="1842580"/>
                  <a:pt x="2835390" y="1834054"/>
                </a:cubicBezTo>
                <a:cubicBezTo>
                  <a:pt x="2837521" y="1829791"/>
                  <a:pt x="2846049" y="1840448"/>
                  <a:pt x="2841785" y="1851105"/>
                </a:cubicBezTo>
                <a:cubicBezTo>
                  <a:pt x="2848181" y="1844711"/>
                  <a:pt x="2854576" y="1831923"/>
                  <a:pt x="2858840" y="1844711"/>
                </a:cubicBezTo>
                <a:cubicBezTo>
                  <a:pt x="2852445" y="1851105"/>
                  <a:pt x="2850313" y="1866025"/>
                  <a:pt x="2843917" y="1874551"/>
                </a:cubicBezTo>
                <a:cubicBezTo>
                  <a:pt x="2843917" y="1868157"/>
                  <a:pt x="2848181" y="1863894"/>
                  <a:pt x="2843917" y="1861763"/>
                </a:cubicBezTo>
                <a:cubicBezTo>
                  <a:pt x="2839653" y="1861763"/>
                  <a:pt x="2843917" y="1863894"/>
                  <a:pt x="2843917" y="1872420"/>
                </a:cubicBezTo>
                <a:cubicBezTo>
                  <a:pt x="2835390" y="1868157"/>
                  <a:pt x="2822598" y="1874551"/>
                  <a:pt x="2818335" y="1861763"/>
                </a:cubicBezTo>
                <a:cubicBezTo>
                  <a:pt x="2814071" y="1863894"/>
                  <a:pt x="2816203" y="1883077"/>
                  <a:pt x="2809807" y="1880945"/>
                </a:cubicBezTo>
                <a:cubicBezTo>
                  <a:pt x="2809807" y="1889471"/>
                  <a:pt x="2811939" y="1897997"/>
                  <a:pt x="2811939" y="1908654"/>
                </a:cubicBezTo>
                <a:cubicBezTo>
                  <a:pt x="2816203" y="1906522"/>
                  <a:pt x="2816203" y="1910785"/>
                  <a:pt x="2818335" y="1910785"/>
                </a:cubicBezTo>
                <a:cubicBezTo>
                  <a:pt x="2820466" y="1912917"/>
                  <a:pt x="2818335" y="1897997"/>
                  <a:pt x="2822598" y="1902260"/>
                </a:cubicBezTo>
                <a:cubicBezTo>
                  <a:pt x="2820466" y="1908654"/>
                  <a:pt x="2822598" y="1912917"/>
                  <a:pt x="2824730" y="1919311"/>
                </a:cubicBezTo>
                <a:cubicBezTo>
                  <a:pt x="2831126" y="1917179"/>
                  <a:pt x="2820466" y="1904391"/>
                  <a:pt x="2826862" y="1904391"/>
                </a:cubicBezTo>
                <a:cubicBezTo>
                  <a:pt x="2828994" y="1917179"/>
                  <a:pt x="2828994" y="1921442"/>
                  <a:pt x="2831126" y="1938494"/>
                </a:cubicBezTo>
                <a:cubicBezTo>
                  <a:pt x="2826862" y="1940625"/>
                  <a:pt x="2822598" y="1919311"/>
                  <a:pt x="2820466" y="1942757"/>
                </a:cubicBezTo>
                <a:cubicBezTo>
                  <a:pt x="2820466" y="1925705"/>
                  <a:pt x="2811939" y="1906522"/>
                  <a:pt x="2803412" y="1915048"/>
                </a:cubicBezTo>
                <a:cubicBezTo>
                  <a:pt x="2807675" y="1919311"/>
                  <a:pt x="2803412" y="1929968"/>
                  <a:pt x="2805543" y="1934231"/>
                </a:cubicBezTo>
                <a:cubicBezTo>
                  <a:pt x="2809807" y="1959808"/>
                  <a:pt x="2831126" y="1947019"/>
                  <a:pt x="2837521" y="1951282"/>
                </a:cubicBezTo>
                <a:cubicBezTo>
                  <a:pt x="2839653" y="1951282"/>
                  <a:pt x="2837521" y="1947019"/>
                  <a:pt x="2837521" y="1944888"/>
                </a:cubicBezTo>
                <a:cubicBezTo>
                  <a:pt x="2843917" y="1934231"/>
                  <a:pt x="2850313" y="1974728"/>
                  <a:pt x="2858840" y="1961939"/>
                </a:cubicBezTo>
                <a:cubicBezTo>
                  <a:pt x="2858840" y="1964071"/>
                  <a:pt x="2856708" y="1968334"/>
                  <a:pt x="2856708" y="1972596"/>
                </a:cubicBezTo>
                <a:cubicBezTo>
                  <a:pt x="2860972" y="1972596"/>
                  <a:pt x="2863104" y="1970465"/>
                  <a:pt x="2863104" y="1961939"/>
                </a:cubicBezTo>
                <a:cubicBezTo>
                  <a:pt x="2865236" y="1964071"/>
                  <a:pt x="2865236" y="1978991"/>
                  <a:pt x="2867368" y="1978991"/>
                </a:cubicBezTo>
                <a:cubicBezTo>
                  <a:pt x="2869500" y="1968334"/>
                  <a:pt x="2875895" y="1959808"/>
                  <a:pt x="2873763" y="1951282"/>
                </a:cubicBezTo>
                <a:cubicBezTo>
                  <a:pt x="2880159" y="1942757"/>
                  <a:pt x="2886555" y="1987516"/>
                  <a:pt x="2890818" y="1968334"/>
                </a:cubicBezTo>
                <a:cubicBezTo>
                  <a:pt x="2899346" y="1981122"/>
                  <a:pt x="2907873" y="2010962"/>
                  <a:pt x="2924928" y="1996042"/>
                </a:cubicBezTo>
                <a:cubicBezTo>
                  <a:pt x="2924928" y="1987516"/>
                  <a:pt x="2918533" y="1993911"/>
                  <a:pt x="2920664" y="1983253"/>
                </a:cubicBezTo>
                <a:cubicBezTo>
                  <a:pt x="2927060" y="1989648"/>
                  <a:pt x="2931324" y="2000305"/>
                  <a:pt x="2935588" y="2006699"/>
                </a:cubicBezTo>
                <a:cubicBezTo>
                  <a:pt x="2935588" y="2017356"/>
                  <a:pt x="2929192" y="2006699"/>
                  <a:pt x="2935588" y="2017356"/>
                </a:cubicBezTo>
                <a:cubicBezTo>
                  <a:pt x="2935588" y="2025882"/>
                  <a:pt x="2933456" y="2010962"/>
                  <a:pt x="2931324" y="2017356"/>
                </a:cubicBezTo>
                <a:cubicBezTo>
                  <a:pt x="2931324" y="2025882"/>
                  <a:pt x="2931324" y="2036539"/>
                  <a:pt x="2935588" y="2040802"/>
                </a:cubicBezTo>
                <a:cubicBezTo>
                  <a:pt x="2935588" y="2034408"/>
                  <a:pt x="2933456" y="2034408"/>
                  <a:pt x="2933456" y="2032276"/>
                </a:cubicBezTo>
                <a:cubicBezTo>
                  <a:pt x="2939851" y="2013093"/>
                  <a:pt x="2948379" y="2047196"/>
                  <a:pt x="2952643" y="2042933"/>
                </a:cubicBezTo>
                <a:cubicBezTo>
                  <a:pt x="2952643" y="2053590"/>
                  <a:pt x="2948379" y="2055722"/>
                  <a:pt x="2948379" y="2066379"/>
                </a:cubicBezTo>
                <a:cubicBezTo>
                  <a:pt x="2946247" y="2064247"/>
                  <a:pt x="2944115" y="2062116"/>
                  <a:pt x="2941983" y="2064247"/>
                </a:cubicBezTo>
                <a:cubicBezTo>
                  <a:pt x="2941983" y="2074904"/>
                  <a:pt x="2948379" y="2072773"/>
                  <a:pt x="2944115" y="2083430"/>
                </a:cubicBezTo>
                <a:cubicBezTo>
                  <a:pt x="2941983" y="2077036"/>
                  <a:pt x="2935588" y="2077036"/>
                  <a:pt x="2931324" y="2070642"/>
                </a:cubicBezTo>
                <a:cubicBezTo>
                  <a:pt x="2931324" y="2083430"/>
                  <a:pt x="2939851" y="2074904"/>
                  <a:pt x="2937719" y="2094087"/>
                </a:cubicBezTo>
                <a:cubicBezTo>
                  <a:pt x="2933456" y="2091956"/>
                  <a:pt x="2931324" y="2085562"/>
                  <a:pt x="2927060" y="2083430"/>
                </a:cubicBezTo>
                <a:cubicBezTo>
                  <a:pt x="2929192" y="2100481"/>
                  <a:pt x="2937719" y="2094087"/>
                  <a:pt x="2941983" y="2102613"/>
                </a:cubicBezTo>
                <a:cubicBezTo>
                  <a:pt x="2939851" y="2113270"/>
                  <a:pt x="2937719" y="2113270"/>
                  <a:pt x="2944115" y="2119664"/>
                </a:cubicBezTo>
                <a:cubicBezTo>
                  <a:pt x="2937719" y="2126058"/>
                  <a:pt x="2931324" y="2104744"/>
                  <a:pt x="2922796" y="2106876"/>
                </a:cubicBezTo>
                <a:cubicBezTo>
                  <a:pt x="2952643" y="2145241"/>
                  <a:pt x="2978225" y="2190001"/>
                  <a:pt x="3014467" y="2217710"/>
                </a:cubicBezTo>
                <a:cubicBezTo>
                  <a:pt x="3012335" y="2236892"/>
                  <a:pt x="3020862" y="2230498"/>
                  <a:pt x="3018731" y="2234761"/>
                </a:cubicBezTo>
                <a:cubicBezTo>
                  <a:pt x="3018731" y="2245418"/>
                  <a:pt x="3010203" y="2232629"/>
                  <a:pt x="3008071" y="2228367"/>
                </a:cubicBezTo>
                <a:cubicBezTo>
                  <a:pt x="2995280" y="2219841"/>
                  <a:pt x="2984621" y="2207052"/>
                  <a:pt x="2973961" y="2187870"/>
                </a:cubicBezTo>
                <a:cubicBezTo>
                  <a:pt x="2971829" y="2187870"/>
                  <a:pt x="2971829" y="2187870"/>
                  <a:pt x="2969698" y="2187870"/>
                </a:cubicBezTo>
                <a:cubicBezTo>
                  <a:pt x="2963302" y="2168687"/>
                  <a:pt x="2959038" y="2164424"/>
                  <a:pt x="2948379" y="2160161"/>
                </a:cubicBezTo>
                <a:cubicBezTo>
                  <a:pt x="2944115" y="2140978"/>
                  <a:pt x="2937719" y="2138847"/>
                  <a:pt x="2931324" y="2140978"/>
                </a:cubicBezTo>
                <a:cubicBezTo>
                  <a:pt x="2931324" y="2132453"/>
                  <a:pt x="2931324" y="2130321"/>
                  <a:pt x="2927060" y="2123927"/>
                </a:cubicBezTo>
                <a:cubicBezTo>
                  <a:pt x="2924928" y="2128190"/>
                  <a:pt x="2927060" y="2134584"/>
                  <a:pt x="2924928" y="2140978"/>
                </a:cubicBezTo>
                <a:cubicBezTo>
                  <a:pt x="2920664" y="2140978"/>
                  <a:pt x="2920664" y="2134584"/>
                  <a:pt x="2916401" y="2134584"/>
                </a:cubicBezTo>
                <a:cubicBezTo>
                  <a:pt x="2918533" y="2128190"/>
                  <a:pt x="2920664" y="2130321"/>
                  <a:pt x="2920664" y="2119664"/>
                </a:cubicBezTo>
                <a:cubicBezTo>
                  <a:pt x="2918533" y="2111139"/>
                  <a:pt x="2912137" y="2109007"/>
                  <a:pt x="2910005" y="2102613"/>
                </a:cubicBezTo>
                <a:cubicBezTo>
                  <a:pt x="2905741" y="2115401"/>
                  <a:pt x="2912137" y="2121796"/>
                  <a:pt x="2916401" y="2126058"/>
                </a:cubicBezTo>
                <a:cubicBezTo>
                  <a:pt x="2916401" y="2130321"/>
                  <a:pt x="2916401" y="2130321"/>
                  <a:pt x="2914269" y="2130321"/>
                </a:cubicBezTo>
                <a:cubicBezTo>
                  <a:pt x="2914269" y="2130321"/>
                  <a:pt x="2914269" y="2134584"/>
                  <a:pt x="2914269" y="2136716"/>
                </a:cubicBezTo>
                <a:cubicBezTo>
                  <a:pt x="2910005" y="2130321"/>
                  <a:pt x="2910005" y="2121796"/>
                  <a:pt x="2903609" y="2119664"/>
                </a:cubicBezTo>
                <a:cubicBezTo>
                  <a:pt x="2903609" y="2113270"/>
                  <a:pt x="2905741" y="2106876"/>
                  <a:pt x="2905741" y="2102613"/>
                </a:cubicBezTo>
                <a:cubicBezTo>
                  <a:pt x="2901478" y="2091956"/>
                  <a:pt x="2892950" y="2091956"/>
                  <a:pt x="2890818" y="2079167"/>
                </a:cubicBezTo>
                <a:cubicBezTo>
                  <a:pt x="2886555" y="2081299"/>
                  <a:pt x="2886555" y="2085562"/>
                  <a:pt x="2886555" y="2094087"/>
                </a:cubicBezTo>
                <a:cubicBezTo>
                  <a:pt x="2890818" y="2098350"/>
                  <a:pt x="2892950" y="2104744"/>
                  <a:pt x="2897214" y="2106876"/>
                </a:cubicBezTo>
                <a:cubicBezTo>
                  <a:pt x="2878027" y="2104744"/>
                  <a:pt x="2863104" y="2066379"/>
                  <a:pt x="2843917" y="2059985"/>
                </a:cubicBezTo>
                <a:cubicBezTo>
                  <a:pt x="2846049" y="2074904"/>
                  <a:pt x="2854576" y="2068510"/>
                  <a:pt x="2854576" y="2085562"/>
                </a:cubicBezTo>
                <a:cubicBezTo>
                  <a:pt x="2839653" y="2077036"/>
                  <a:pt x="2833258" y="2047196"/>
                  <a:pt x="2818335" y="2042933"/>
                </a:cubicBezTo>
                <a:cubicBezTo>
                  <a:pt x="2822598" y="2064247"/>
                  <a:pt x="2833258" y="2070642"/>
                  <a:pt x="2843917" y="2079167"/>
                </a:cubicBezTo>
                <a:cubicBezTo>
                  <a:pt x="2841785" y="2089824"/>
                  <a:pt x="2837521" y="2079167"/>
                  <a:pt x="2835390" y="2079167"/>
                </a:cubicBezTo>
                <a:cubicBezTo>
                  <a:pt x="2835390" y="2106876"/>
                  <a:pt x="2856708" y="2102613"/>
                  <a:pt x="2860972" y="2123927"/>
                </a:cubicBezTo>
                <a:cubicBezTo>
                  <a:pt x="2854576" y="2130321"/>
                  <a:pt x="2837521" y="2109007"/>
                  <a:pt x="2828994" y="2096219"/>
                </a:cubicBezTo>
                <a:cubicBezTo>
                  <a:pt x="2820466" y="2111139"/>
                  <a:pt x="2816203" y="2087693"/>
                  <a:pt x="2807675" y="2089824"/>
                </a:cubicBezTo>
                <a:cubicBezTo>
                  <a:pt x="2807675" y="2098350"/>
                  <a:pt x="2809807" y="2106876"/>
                  <a:pt x="2814071" y="2109007"/>
                </a:cubicBezTo>
                <a:cubicBezTo>
                  <a:pt x="2809807" y="2123927"/>
                  <a:pt x="2807675" y="2104744"/>
                  <a:pt x="2805543" y="2113270"/>
                </a:cubicBezTo>
                <a:cubicBezTo>
                  <a:pt x="2807675" y="2117533"/>
                  <a:pt x="2805543" y="2119664"/>
                  <a:pt x="2803412" y="2119664"/>
                </a:cubicBezTo>
                <a:cubicBezTo>
                  <a:pt x="2816203" y="2138847"/>
                  <a:pt x="2828994" y="2170818"/>
                  <a:pt x="2841785" y="2166555"/>
                </a:cubicBezTo>
                <a:cubicBezTo>
                  <a:pt x="2841785" y="2170818"/>
                  <a:pt x="2839653" y="2183607"/>
                  <a:pt x="2841785" y="2183607"/>
                </a:cubicBezTo>
                <a:cubicBezTo>
                  <a:pt x="2841785" y="2194264"/>
                  <a:pt x="2839653" y="2181475"/>
                  <a:pt x="2835390" y="2183607"/>
                </a:cubicBezTo>
                <a:cubicBezTo>
                  <a:pt x="2839653" y="2194264"/>
                  <a:pt x="2837521" y="2200658"/>
                  <a:pt x="2835390" y="2202790"/>
                </a:cubicBezTo>
                <a:cubicBezTo>
                  <a:pt x="2839653" y="2209184"/>
                  <a:pt x="2835390" y="2215578"/>
                  <a:pt x="2839653" y="2219841"/>
                </a:cubicBezTo>
                <a:cubicBezTo>
                  <a:pt x="2835390" y="2217710"/>
                  <a:pt x="2818335" y="2202790"/>
                  <a:pt x="2816203" y="2194264"/>
                </a:cubicBezTo>
                <a:cubicBezTo>
                  <a:pt x="2816203" y="2187870"/>
                  <a:pt x="2822598" y="2194264"/>
                  <a:pt x="2824730" y="2196395"/>
                </a:cubicBezTo>
                <a:cubicBezTo>
                  <a:pt x="2822598" y="2194264"/>
                  <a:pt x="2822598" y="2190001"/>
                  <a:pt x="2820466" y="2190001"/>
                </a:cubicBezTo>
                <a:cubicBezTo>
                  <a:pt x="2824730" y="2181475"/>
                  <a:pt x="2833258" y="2198527"/>
                  <a:pt x="2826862" y="2196395"/>
                </a:cubicBezTo>
                <a:cubicBezTo>
                  <a:pt x="2824730" y="2207052"/>
                  <a:pt x="2833258" y="2194264"/>
                  <a:pt x="2831126" y="2202790"/>
                </a:cubicBezTo>
                <a:cubicBezTo>
                  <a:pt x="2833258" y="2198527"/>
                  <a:pt x="2833258" y="2190001"/>
                  <a:pt x="2835390" y="2187870"/>
                </a:cubicBezTo>
                <a:cubicBezTo>
                  <a:pt x="2814071" y="2160161"/>
                  <a:pt x="2790620" y="2123927"/>
                  <a:pt x="2769302" y="2113270"/>
                </a:cubicBezTo>
                <a:cubicBezTo>
                  <a:pt x="2771433" y="2106876"/>
                  <a:pt x="2771433" y="2111139"/>
                  <a:pt x="2771433" y="2098350"/>
                </a:cubicBezTo>
                <a:cubicBezTo>
                  <a:pt x="2758642" y="2111139"/>
                  <a:pt x="2745851" y="2085562"/>
                  <a:pt x="2735192" y="2072773"/>
                </a:cubicBezTo>
                <a:cubicBezTo>
                  <a:pt x="2730928" y="2072773"/>
                  <a:pt x="2733060" y="2091956"/>
                  <a:pt x="2728796" y="2085562"/>
                </a:cubicBezTo>
                <a:cubicBezTo>
                  <a:pt x="2728796" y="2091956"/>
                  <a:pt x="2730928" y="2100481"/>
                  <a:pt x="2735192" y="2098350"/>
                </a:cubicBezTo>
                <a:cubicBezTo>
                  <a:pt x="2733060" y="2106876"/>
                  <a:pt x="2737323" y="2119664"/>
                  <a:pt x="2733060" y="2130321"/>
                </a:cubicBezTo>
                <a:cubicBezTo>
                  <a:pt x="2730928" y="2109007"/>
                  <a:pt x="2713873" y="2132453"/>
                  <a:pt x="2716005" y="2126058"/>
                </a:cubicBezTo>
                <a:cubicBezTo>
                  <a:pt x="2722400" y="2100481"/>
                  <a:pt x="2720269" y="2066379"/>
                  <a:pt x="2707477" y="2062116"/>
                </a:cubicBezTo>
                <a:cubicBezTo>
                  <a:pt x="2709609" y="2057853"/>
                  <a:pt x="2711741" y="2053590"/>
                  <a:pt x="2709609" y="2049327"/>
                </a:cubicBezTo>
                <a:cubicBezTo>
                  <a:pt x="2711741" y="2038670"/>
                  <a:pt x="2713873" y="2053590"/>
                  <a:pt x="2716005" y="2045065"/>
                </a:cubicBezTo>
                <a:cubicBezTo>
                  <a:pt x="2716005" y="2036539"/>
                  <a:pt x="2713873" y="2034408"/>
                  <a:pt x="2711741" y="2032276"/>
                </a:cubicBezTo>
                <a:cubicBezTo>
                  <a:pt x="2718137" y="2021619"/>
                  <a:pt x="2711741" y="2021619"/>
                  <a:pt x="2713873" y="2008830"/>
                </a:cubicBezTo>
                <a:cubicBezTo>
                  <a:pt x="2722400" y="2019488"/>
                  <a:pt x="2728796" y="2025882"/>
                  <a:pt x="2739455" y="2034408"/>
                </a:cubicBezTo>
                <a:cubicBezTo>
                  <a:pt x="2741587" y="2032276"/>
                  <a:pt x="2741587" y="2025882"/>
                  <a:pt x="2741587" y="2015225"/>
                </a:cubicBezTo>
                <a:cubicBezTo>
                  <a:pt x="2739455" y="2000305"/>
                  <a:pt x="2735192" y="2010962"/>
                  <a:pt x="2735192" y="1987516"/>
                </a:cubicBezTo>
                <a:cubicBezTo>
                  <a:pt x="2730928" y="1989648"/>
                  <a:pt x="2726664" y="1985385"/>
                  <a:pt x="2724532" y="1981122"/>
                </a:cubicBezTo>
                <a:cubicBezTo>
                  <a:pt x="2722400" y="1983253"/>
                  <a:pt x="2722400" y="1989648"/>
                  <a:pt x="2722400" y="1996042"/>
                </a:cubicBezTo>
                <a:cubicBezTo>
                  <a:pt x="2720269" y="1991779"/>
                  <a:pt x="2713873" y="1981122"/>
                  <a:pt x="2716005" y="2002436"/>
                </a:cubicBezTo>
                <a:cubicBezTo>
                  <a:pt x="2711741" y="1998173"/>
                  <a:pt x="2716005" y="1993911"/>
                  <a:pt x="2713873" y="1987516"/>
                </a:cubicBezTo>
                <a:cubicBezTo>
                  <a:pt x="2709609" y="2002436"/>
                  <a:pt x="2707477" y="2008830"/>
                  <a:pt x="2709609" y="2025882"/>
                </a:cubicBezTo>
                <a:cubicBezTo>
                  <a:pt x="2707477" y="2032276"/>
                  <a:pt x="2707477" y="2006699"/>
                  <a:pt x="2701082" y="2015225"/>
                </a:cubicBezTo>
                <a:cubicBezTo>
                  <a:pt x="2701082" y="2000305"/>
                  <a:pt x="2698950" y="1981122"/>
                  <a:pt x="2692554" y="1974728"/>
                </a:cubicBezTo>
                <a:cubicBezTo>
                  <a:pt x="2692554" y="1993911"/>
                  <a:pt x="2692554" y="2002436"/>
                  <a:pt x="2696818" y="2017356"/>
                </a:cubicBezTo>
                <a:cubicBezTo>
                  <a:pt x="2694686" y="2017356"/>
                  <a:pt x="2694686" y="2010962"/>
                  <a:pt x="2690422" y="2010962"/>
                </a:cubicBezTo>
                <a:cubicBezTo>
                  <a:pt x="2690422" y="2021619"/>
                  <a:pt x="2696818" y="2017356"/>
                  <a:pt x="2696818" y="2025882"/>
                </a:cubicBezTo>
                <a:cubicBezTo>
                  <a:pt x="2692554" y="2038670"/>
                  <a:pt x="2688290" y="2028013"/>
                  <a:pt x="2692554" y="2049327"/>
                </a:cubicBezTo>
                <a:cubicBezTo>
                  <a:pt x="2679763" y="2045065"/>
                  <a:pt x="2673367" y="2025882"/>
                  <a:pt x="2671235" y="1991779"/>
                </a:cubicBezTo>
                <a:cubicBezTo>
                  <a:pt x="2664840" y="1989648"/>
                  <a:pt x="2666972" y="1996042"/>
                  <a:pt x="2662708" y="2002436"/>
                </a:cubicBezTo>
                <a:cubicBezTo>
                  <a:pt x="2662708" y="2010962"/>
                  <a:pt x="2666972" y="2008830"/>
                  <a:pt x="2666972" y="2021619"/>
                </a:cubicBezTo>
                <a:cubicBezTo>
                  <a:pt x="2654180" y="2013093"/>
                  <a:pt x="2654180" y="1985385"/>
                  <a:pt x="2647785" y="1970465"/>
                </a:cubicBezTo>
                <a:cubicBezTo>
                  <a:pt x="2652049" y="1976859"/>
                  <a:pt x="2645653" y="1985385"/>
                  <a:pt x="2643521" y="1991779"/>
                </a:cubicBezTo>
                <a:cubicBezTo>
                  <a:pt x="2641389" y="1974728"/>
                  <a:pt x="2641389" y="1991779"/>
                  <a:pt x="2634994" y="1985385"/>
                </a:cubicBezTo>
                <a:cubicBezTo>
                  <a:pt x="2634994" y="1968334"/>
                  <a:pt x="2639257" y="1987516"/>
                  <a:pt x="2641389" y="1976859"/>
                </a:cubicBezTo>
                <a:cubicBezTo>
                  <a:pt x="2637126" y="1968334"/>
                  <a:pt x="2634994" y="1966202"/>
                  <a:pt x="2634994" y="1951282"/>
                </a:cubicBezTo>
                <a:cubicBezTo>
                  <a:pt x="2628598" y="1966202"/>
                  <a:pt x="2632862" y="1938494"/>
                  <a:pt x="2628598" y="1953414"/>
                </a:cubicBezTo>
                <a:cubicBezTo>
                  <a:pt x="2624334" y="1951282"/>
                  <a:pt x="2628598" y="1940625"/>
                  <a:pt x="2624334" y="1938494"/>
                </a:cubicBezTo>
                <a:cubicBezTo>
                  <a:pt x="2620071" y="1936362"/>
                  <a:pt x="2626466" y="1959808"/>
                  <a:pt x="2620071" y="1953414"/>
                </a:cubicBezTo>
                <a:cubicBezTo>
                  <a:pt x="2622202" y="1959808"/>
                  <a:pt x="2624334" y="1970465"/>
                  <a:pt x="2630730" y="1968334"/>
                </a:cubicBezTo>
                <a:cubicBezTo>
                  <a:pt x="2628598" y="1976859"/>
                  <a:pt x="2626466" y="1972596"/>
                  <a:pt x="2622202" y="1970465"/>
                </a:cubicBezTo>
                <a:cubicBezTo>
                  <a:pt x="2622202" y="1987516"/>
                  <a:pt x="2624334" y="1985385"/>
                  <a:pt x="2626466" y="1987516"/>
                </a:cubicBezTo>
                <a:cubicBezTo>
                  <a:pt x="2624334" y="1991779"/>
                  <a:pt x="2626466" y="2000305"/>
                  <a:pt x="2622202" y="1998173"/>
                </a:cubicBezTo>
                <a:cubicBezTo>
                  <a:pt x="2634994" y="2004568"/>
                  <a:pt x="2647785" y="2055722"/>
                  <a:pt x="2660576" y="2038670"/>
                </a:cubicBezTo>
                <a:cubicBezTo>
                  <a:pt x="2660576" y="2055722"/>
                  <a:pt x="2666972" y="2051459"/>
                  <a:pt x="2666972" y="2068510"/>
                </a:cubicBezTo>
                <a:cubicBezTo>
                  <a:pt x="2656312" y="2057853"/>
                  <a:pt x="2647785" y="2045065"/>
                  <a:pt x="2637126" y="2032276"/>
                </a:cubicBezTo>
                <a:cubicBezTo>
                  <a:pt x="2628598" y="2021619"/>
                  <a:pt x="2624334" y="2017356"/>
                  <a:pt x="2615807" y="2010962"/>
                </a:cubicBezTo>
                <a:cubicBezTo>
                  <a:pt x="2620071" y="2015225"/>
                  <a:pt x="2611543" y="1998173"/>
                  <a:pt x="2609411" y="2004568"/>
                </a:cubicBezTo>
                <a:cubicBezTo>
                  <a:pt x="2611543" y="2017356"/>
                  <a:pt x="2620071" y="2017356"/>
                  <a:pt x="2615807" y="2032276"/>
                </a:cubicBezTo>
                <a:cubicBezTo>
                  <a:pt x="2617939" y="2036539"/>
                  <a:pt x="2622202" y="2042933"/>
                  <a:pt x="2624334" y="2047196"/>
                </a:cubicBezTo>
                <a:cubicBezTo>
                  <a:pt x="2626466" y="2055722"/>
                  <a:pt x="2624334" y="2057853"/>
                  <a:pt x="2624334" y="2062116"/>
                </a:cubicBezTo>
                <a:cubicBezTo>
                  <a:pt x="2626466" y="2070642"/>
                  <a:pt x="2630730" y="2068510"/>
                  <a:pt x="2634994" y="2074904"/>
                </a:cubicBezTo>
                <a:cubicBezTo>
                  <a:pt x="2637126" y="2074904"/>
                  <a:pt x="2634994" y="2066379"/>
                  <a:pt x="2637126" y="2062116"/>
                </a:cubicBezTo>
                <a:cubicBezTo>
                  <a:pt x="2639257" y="2062116"/>
                  <a:pt x="2639257" y="2074904"/>
                  <a:pt x="2637126" y="2074904"/>
                </a:cubicBezTo>
                <a:cubicBezTo>
                  <a:pt x="2649917" y="2098350"/>
                  <a:pt x="2671235" y="2119664"/>
                  <a:pt x="2684027" y="2121796"/>
                </a:cubicBezTo>
                <a:cubicBezTo>
                  <a:pt x="2688290" y="2115401"/>
                  <a:pt x="2690422" y="2155898"/>
                  <a:pt x="2686159" y="2166555"/>
                </a:cubicBezTo>
                <a:cubicBezTo>
                  <a:pt x="2690422" y="2175081"/>
                  <a:pt x="2694686" y="2183607"/>
                  <a:pt x="2701082" y="2185738"/>
                </a:cubicBezTo>
                <a:cubicBezTo>
                  <a:pt x="2701082" y="2183607"/>
                  <a:pt x="2698950" y="2164424"/>
                  <a:pt x="2705345" y="2162293"/>
                </a:cubicBezTo>
                <a:cubicBezTo>
                  <a:pt x="2703214" y="2181475"/>
                  <a:pt x="2709609" y="2181475"/>
                  <a:pt x="2711741" y="2172950"/>
                </a:cubicBezTo>
                <a:cubicBezTo>
                  <a:pt x="2709609" y="2170818"/>
                  <a:pt x="2711741" y="2170818"/>
                  <a:pt x="2707477" y="2162293"/>
                </a:cubicBezTo>
                <a:cubicBezTo>
                  <a:pt x="2711741" y="2155898"/>
                  <a:pt x="2713873" y="2147373"/>
                  <a:pt x="2713873" y="2136716"/>
                </a:cubicBezTo>
                <a:cubicBezTo>
                  <a:pt x="2718137" y="2136716"/>
                  <a:pt x="2718137" y="2147373"/>
                  <a:pt x="2720269" y="2149504"/>
                </a:cubicBezTo>
                <a:cubicBezTo>
                  <a:pt x="2720269" y="2162293"/>
                  <a:pt x="2713873" y="2151636"/>
                  <a:pt x="2711741" y="2160161"/>
                </a:cubicBezTo>
                <a:cubicBezTo>
                  <a:pt x="2716005" y="2155898"/>
                  <a:pt x="2716005" y="2168687"/>
                  <a:pt x="2720269" y="2172950"/>
                </a:cubicBezTo>
                <a:cubicBezTo>
                  <a:pt x="2713873" y="2181475"/>
                  <a:pt x="2718137" y="2179344"/>
                  <a:pt x="2720269" y="2192132"/>
                </a:cubicBezTo>
                <a:cubicBezTo>
                  <a:pt x="2711741" y="2198527"/>
                  <a:pt x="2707477" y="2181475"/>
                  <a:pt x="2705345" y="2185738"/>
                </a:cubicBezTo>
                <a:cubicBezTo>
                  <a:pt x="2709609" y="2196395"/>
                  <a:pt x="2718137" y="2198527"/>
                  <a:pt x="2713873" y="2226235"/>
                </a:cubicBezTo>
                <a:cubicBezTo>
                  <a:pt x="2718137" y="2236892"/>
                  <a:pt x="2722400" y="2241155"/>
                  <a:pt x="2724532" y="2253944"/>
                </a:cubicBezTo>
                <a:cubicBezTo>
                  <a:pt x="2726664" y="2253944"/>
                  <a:pt x="2724532" y="2241155"/>
                  <a:pt x="2728796" y="2243287"/>
                </a:cubicBezTo>
                <a:cubicBezTo>
                  <a:pt x="2728796" y="2253944"/>
                  <a:pt x="2728796" y="2251812"/>
                  <a:pt x="2730928" y="2260338"/>
                </a:cubicBezTo>
                <a:cubicBezTo>
                  <a:pt x="2733060" y="2258206"/>
                  <a:pt x="2730928" y="2243287"/>
                  <a:pt x="2730928" y="2236892"/>
                </a:cubicBezTo>
                <a:cubicBezTo>
                  <a:pt x="2739455" y="2234761"/>
                  <a:pt x="2735192" y="2258206"/>
                  <a:pt x="2735192" y="2262469"/>
                </a:cubicBezTo>
                <a:cubicBezTo>
                  <a:pt x="2741587" y="2275258"/>
                  <a:pt x="2747983" y="2279521"/>
                  <a:pt x="2752247" y="2290178"/>
                </a:cubicBezTo>
                <a:cubicBezTo>
                  <a:pt x="2754378" y="2290178"/>
                  <a:pt x="2754378" y="2279521"/>
                  <a:pt x="2756510" y="2277389"/>
                </a:cubicBezTo>
                <a:cubicBezTo>
                  <a:pt x="2758642" y="2279521"/>
                  <a:pt x="2760774" y="2290178"/>
                  <a:pt x="2758642" y="2296572"/>
                </a:cubicBezTo>
                <a:cubicBezTo>
                  <a:pt x="2769302" y="2298703"/>
                  <a:pt x="2777829" y="2317886"/>
                  <a:pt x="2792752" y="2324280"/>
                </a:cubicBezTo>
                <a:cubicBezTo>
                  <a:pt x="2790620" y="2332806"/>
                  <a:pt x="2786357" y="2337069"/>
                  <a:pt x="2782093" y="2330675"/>
                </a:cubicBezTo>
                <a:cubicBezTo>
                  <a:pt x="2790620" y="2347726"/>
                  <a:pt x="2803412" y="2356252"/>
                  <a:pt x="2811939" y="2375435"/>
                </a:cubicBezTo>
                <a:cubicBezTo>
                  <a:pt x="2801280" y="2377566"/>
                  <a:pt x="2784225" y="2345595"/>
                  <a:pt x="2771433" y="2337069"/>
                </a:cubicBezTo>
                <a:cubicBezTo>
                  <a:pt x="2769302" y="2339200"/>
                  <a:pt x="2771433" y="2343463"/>
                  <a:pt x="2769302" y="2343463"/>
                </a:cubicBezTo>
                <a:cubicBezTo>
                  <a:pt x="2773565" y="2349857"/>
                  <a:pt x="2794884" y="2388223"/>
                  <a:pt x="2803412" y="2383960"/>
                </a:cubicBezTo>
                <a:cubicBezTo>
                  <a:pt x="2805543" y="2396749"/>
                  <a:pt x="2807675" y="2407406"/>
                  <a:pt x="2814071" y="2411669"/>
                </a:cubicBezTo>
                <a:cubicBezTo>
                  <a:pt x="2792752" y="2398880"/>
                  <a:pt x="2775697" y="2351989"/>
                  <a:pt x="2750115" y="2341332"/>
                </a:cubicBezTo>
                <a:cubicBezTo>
                  <a:pt x="2745851" y="2320018"/>
                  <a:pt x="2735192" y="2324280"/>
                  <a:pt x="2733060" y="2311492"/>
                </a:cubicBezTo>
                <a:cubicBezTo>
                  <a:pt x="2730928" y="2315755"/>
                  <a:pt x="2735192" y="2317886"/>
                  <a:pt x="2730928" y="2313623"/>
                </a:cubicBezTo>
                <a:cubicBezTo>
                  <a:pt x="2728796" y="2315755"/>
                  <a:pt x="2730928" y="2320018"/>
                  <a:pt x="2730928" y="2320018"/>
                </a:cubicBezTo>
                <a:cubicBezTo>
                  <a:pt x="2728796" y="2330675"/>
                  <a:pt x="2726664" y="2309361"/>
                  <a:pt x="2724532" y="2300835"/>
                </a:cubicBezTo>
                <a:cubicBezTo>
                  <a:pt x="2722400" y="2302966"/>
                  <a:pt x="2722400" y="2302966"/>
                  <a:pt x="2718137" y="2300835"/>
                </a:cubicBezTo>
                <a:cubicBezTo>
                  <a:pt x="2718137" y="2302966"/>
                  <a:pt x="2718137" y="2307229"/>
                  <a:pt x="2716005" y="2313623"/>
                </a:cubicBezTo>
                <a:cubicBezTo>
                  <a:pt x="2709609" y="2270995"/>
                  <a:pt x="2690422" y="2281652"/>
                  <a:pt x="2679763" y="2245418"/>
                </a:cubicBezTo>
                <a:cubicBezTo>
                  <a:pt x="2662708" y="2247549"/>
                  <a:pt x="2654180" y="2209184"/>
                  <a:pt x="2637126" y="2215578"/>
                </a:cubicBezTo>
                <a:cubicBezTo>
                  <a:pt x="2645653" y="2239024"/>
                  <a:pt x="2658444" y="2256075"/>
                  <a:pt x="2666972" y="2277389"/>
                </a:cubicBezTo>
                <a:cubicBezTo>
                  <a:pt x="2664840" y="2285915"/>
                  <a:pt x="2660576" y="2262469"/>
                  <a:pt x="2656312" y="2273126"/>
                </a:cubicBezTo>
                <a:cubicBezTo>
                  <a:pt x="2658444" y="2290178"/>
                  <a:pt x="2669104" y="2292309"/>
                  <a:pt x="2675499" y="2290178"/>
                </a:cubicBezTo>
                <a:cubicBezTo>
                  <a:pt x="2684027" y="2311492"/>
                  <a:pt x="2696818" y="2317886"/>
                  <a:pt x="2705345" y="2337069"/>
                </a:cubicBezTo>
                <a:cubicBezTo>
                  <a:pt x="2703214" y="2345595"/>
                  <a:pt x="2696818" y="2332806"/>
                  <a:pt x="2694686" y="2332806"/>
                </a:cubicBezTo>
                <a:cubicBezTo>
                  <a:pt x="2692554" y="2343463"/>
                  <a:pt x="2696818" y="2341332"/>
                  <a:pt x="2698950" y="2347726"/>
                </a:cubicBezTo>
                <a:cubicBezTo>
                  <a:pt x="2696818" y="2356252"/>
                  <a:pt x="2692554" y="2347726"/>
                  <a:pt x="2690422" y="2347726"/>
                </a:cubicBezTo>
                <a:cubicBezTo>
                  <a:pt x="2686159" y="2349857"/>
                  <a:pt x="2686159" y="2366909"/>
                  <a:pt x="2684027" y="2371172"/>
                </a:cubicBezTo>
                <a:cubicBezTo>
                  <a:pt x="2675499" y="2362646"/>
                  <a:pt x="2664840" y="2341332"/>
                  <a:pt x="2654180" y="2330675"/>
                </a:cubicBezTo>
                <a:cubicBezTo>
                  <a:pt x="2652049" y="2330675"/>
                  <a:pt x="2654180" y="2341332"/>
                  <a:pt x="2652049" y="2339200"/>
                </a:cubicBezTo>
                <a:cubicBezTo>
                  <a:pt x="2664840" y="2366909"/>
                  <a:pt x="2679763" y="2386092"/>
                  <a:pt x="2696818" y="2407406"/>
                </a:cubicBezTo>
                <a:cubicBezTo>
                  <a:pt x="2703214" y="2426589"/>
                  <a:pt x="2711741" y="2439377"/>
                  <a:pt x="2720269" y="2454297"/>
                </a:cubicBezTo>
                <a:cubicBezTo>
                  <a:pt x="2730928" y="2479874"/>
                  <a:pt x="2745851" y="2490531"/>
                  <a:pt x="2754378" y="2516108"/>
                </a:cubicBezTo>
                <a:cubicBezTo>
                  <a:pt x="2758642" y="2528897"/>
                  <a:pt x="2765038" y="2537422"/>
                  <a:pt x="2769302" y="2548079"/>
                </a:cubicBezTo>
                <a:cubicBezTo>
                  <a:pt x="2784225" y="2582182"/>
                  <a:pt x="2797016" y="2622679"/>
                  <a:pt x="2818335" y="2633336"/>
                </a:cubicBezTo>
                <a:cubicBezTo>
                  <a:pt x="2809807" y="2632271"/>
                  <a:pt x="2801280" y="2626942"/>
                  <a:pt x="2792752" y="2621614"/>
                </a:cubicBezTo>
                <a:lnTo>
                  <a:pt x="2772259" y="2612223"/>
                </a:lnTo>
                <a:lnTo>
                  <a:pt x="2775697" y="2603496"/>
                </a:lnTo>
                <a:cubicBezTo>
                  <a:pt x="2745851" y="2548079"/>
                  <a:pt x="2720269" y="2479874"/>
                  <a:pt x="2684027" y="2435114"/>
                </a:cubicBezTo>
                <a:cubicBezTo>
                  <a:pt x="2681895" y="2437246"/>
                  <a:pt x="2686159" y="2447903"/>
                  <a:pt x="2688290" y="2447903"/>
                </a:cubicBezTo>
                <a:cubicBezTo>
                  <a:pt x="2675499" y="2445771"/>
                  <a:pt x="2660576" y="2422326"/>
                  <a:pt x="2649917" y="2401012"/>
                </a:cubicBezTo>
                <a:cubicBezTo>
                  <a:pt x="2647785" y="2401012"/>
                  <a:pt x="2647785" y="2407406"/>
                  <a:pt x="2647785" y="2407406"/>
                </a:cubicBezTo>
                <a:cubicBezTo>
                  <a:pt x="2643521" y="2394617"/>
                  <a:pt x="2632862" y="2377566"/>
                  <a:pt x="2624334" y="2371172"/>
                </a:cubicBezTo>
                <a:cubicBezTo>
                  <a:pt x="2628598" y="2383960"/>
                  <a:pt x="2632862" y="2386092"/>
                  <a:pt x="2637126" y="2394617"/>
                </a:cubicBezTo>
                <a:cubicBezTo>
                  <a:pt x="2632862" y="2403143"/>
                  <a:pt x="2624334" y="2379697"/>
                  <a:pt x="2617939" y="2394617"/>
                </a:cubicBezTo>
                <a:cubicBezTo>
                  <a:pt x="2611543" y="2383960"/>
                  <a:pt x="2609411" y="2360515"/>
                  <a:pt x="2600884" y="2354120"/>
                </a:cubicBezTo>
                <a:cubicBezTo>
                  <a:pt x="2596620" y="2369040"/>
                  <a:pt x="2590224" y="2351989"/>
                  <a:pt x="2583829" y="2345595"/>
                </a:cubicBezTo>
                <a:cubicBezTo>
                  <a:pt x="2585961" y="2326412"/>
                  <a:pt x="2568906" y="2294441"/>
                  <a:pt x="2558246" y="2298703"/>
                </a:cubicBezTo>
                <a:cubicBezTo>
                  <a:pt x="2560378" y="2283783"/>
                  <a:pt x="2553983" y="2290178"/>
                  <a:pt x="2549719" y="2290178"/>
                </a:cubicBezTo>
                <a:cubicBezTo>
                  <a:pt x="2541191" y="2260338"/>
                  <a:pt x="2528400" y="2262469"/>
                  <a:pt x="2515609" y="2245418"/>
                </a:cubicBezTo>
                <a:cubicBezTo>
                  <a:pt x="2515609" y="2253944"/>
                  <a:pt x="2515609" y="2251812"/>
                  <a:pt x="2515609" y="2264601"/>
                </a:cubicBezTo>
                <a:cubicBezTo>
                  <a:pt x="2511345" y="2309361"/>
                  <a:pt x="2519873" y="2302966"/>
                  <a:pt x="2534796" y="2326412"/>
                </a:cubicBezTo>
                <a:cubicBezTo>
                  <a:pt x="2534796" y="2313623"/>
                  <a:pt x="2528400" y="2302966"/>
                  <a:pt x="2530532" y="2292309"/>
                </a:cubicBezTo>
                <a:cubicBezTo>
                  <a:pt x="2528400" y="2290178"/>
                  <a:pt x="2528400" y="2298703"/>
                  <a:pt x="2524136" y="2296572"/>
                </a:cubicBezTo>
                <a:cubicBezTo>
                  <a:pt x="2524136" y="2290178"/>
                  <a:pt x="2522004" y="2288046"/>
                  <a:pt x="2522004" y="2275258"/>
                </a:cubicBezTo>
                <a:cubicBezTo>
                  <a:pt x="2519873" y="2277389"/>
                  <a:pt x="2522004" y="2283783"/>
                  <a:pt x="2519873" y="2290178"/>
                </a:cubicBezTo>
                <a:cubicBezTo>
                  <a:pt x="2515609" y="2290178"/>
                  <a:pt x="2519873" y="2268864"/>
                  <a:pt x="2515609" y="2268864"/>
                </a:cubicBezTo>
                <a:cubicBezTo>
                  <a:pt x="2522004" y="2256075"/>
                  <a:pt x="2524136" y="2285915"/>
                  <a:pt x="2530532" y="2275258"/>
                </a:cubicBezTo>
                <a:cubicBezTo>
                  <a:pt x="2530532" y="2283783"/>
                  <a:pt x="2530532" y="2296572"/>
                  <a:pt x="2536928" y="2292309"/>
                </a:cubicBezTo>
                <a:cubicBezTo>
                  <a:pt x="2541191" y="2290178"/>
                  <a:pt x="2534796" y="2277389"/>
                  <a:pt x="2541191" y="2279521"/>
                </a:cubicBezTo>
                <a:cubicBezTo>
                  <a:pt x="2541191" y="2288046"/>
                  <a:pt x="2541191" y="2307229"/>
                  <a:pt x="2545455" y="2292309"/>
                </a:cubicBezTo>
                <a:cubicBezTo>
                  <a:pt x="2545455" y="2298703"/>
                  <a:pt x="2547587" y="2305098"/>
                  <a:pt x="2547587" y="2313623"/>
                </a:cubicBezTo>
                <a:cubicBezTo>
                  <a:pt x="2545455" y="2309361"/>
                  <a:pt x="2545455" y="2302966"/>
                  <a:pt x="2541191" y="2305098"/>
                </a:cubicBezTo>
                <a:cubicBezTo>
                  <a:pt x="2543323" y="2315755"/>
                  <a:pt x="2549719" y="2328543"/>
                  <a:pt x="2545455" y="2345595"/>
                </a:cubicBezTo>
                <a:cubicBezTo>
                  <a:pt x="2549719" y="2351989"/>
                  <a:pt x="2553983" y="2360515"/>
                  <a:pt x="2558246" y="2369040"/>
                </a:cubicBezTo>
                <a:cubicBezTo>
                  <a:pt x="2560378" y="2366909"/>
                  <a:pt x="2560378" y="2360515"/>
                  <a:pt x="2562510" y="2349857"/>
                </a:cubicBezTo>
                <a:cubicBezTo>
                  <a:pt x="2568906" y="2356252"/>
                  <a:pt x="2573169" y="2373303"/>
                  <a:pt x="2577433" y="2390354"/>
                </a:cubicBezTo>
                <a:cubicBezTo>
                  <a:pt x="2575301" y="2390354"/>
                  <a:pt x="2573169" y="2390354"/>
                  <a:pt x="2571037" y="2390354"/>
                </a:cubicBezTo>
                <a:cubicBezTo>
                  <a:pt x="2573169" y="2403143"/>
                  <a:pt x="2579565" y="2415931"/>
                  <a:pt x="2583829" y="2415931"/>
                </a:cubicBezTo>
                <a:cubicBezTo>
                  <a:pt x="2590224" y="2409537"/>
                  <a:pt x="2579565" y="2396749"/>
                  <a:pt x="2583829" y="2392486"/>
                </a:cubicBezTo>
                <a:cubicBezTo>
                  <a:pt x="2585961" y="2392486"/>
                  <a:pt x="2585961" y="2398880"/>
                  <a:pt x="2585961" y="2403143"/>
                </a:cubicBezTo>
                <a:cubicBezTo>
                  <a:pt x="2585961" y="2392486"/>
                  <a:pt x="2594488" y="2398880"/>
                  <a:pt x="2594488" y="2409537"/>
                </a:cubicBezTo>
                <a:cubicBezTo>
                  <a:pt x="2592356" y="2411669"/>
                  <a:pt x="2590224" y="2407406"/>
                  <a:pt x="2588092" y="2407406"/>
                </a:cubicBezTo>
                <a:cubicBezTo>
                  <a:pt x="2592356" y="2405274"/>
                  <a:pt x="2592356" y="2437246"/>
                  <a:pt x="2592356" y="2432983"/>
                </a:cubicBezTo>
                <a:cubicBezTo>
                  <a:pt x="2594488" y="2458560"/>
                  <a:pt x="2605147" y="2467086"/>
                  <a:pt x="2611543" y="2488400"/>
                </a:cubicBezTo>
                <a:cubicBezTo>
                  <a:pt x="2615807" y="2494794"/>
                  <a:pt x="2615807" y="2507582"/>
                  <a:pt x="2617939" y="2513977"/>
                </a:cubicBezTo>
                <a:cubicBezTo>
                  <a:pt x="2622202" y="2531028"/>
                  <a:pt x="2630730" y="2535291"/>
                  <a:pt x="2634994" y="2554474"/>
                </a:cubicBezTo>
                <a:cubicBezTo>
                  <a:pt x="2590224" y="2518240"/>
                  <a:pt x="2564642" y="2447903"/>
                  <a:pt x="2528400" y="2386092"/>
                </a:cubicBezTo>
                <a:cubicBezTo>
                  <a:pt x="2526268" y="2390354"/>
                  <a:pt x="2528400" y="2394617"/>
                  <a:pt x="2528400" y="2407406"/>
                </a:cubicBezTo>
                <a:cubicBezTo>
                  <a:pt x="2524136" y="2403143"/>
                  <a:pt x="2524136" y="2392486"/>
                  <a:pt x="2524136" y="2383960"/>
                </a:cubicBezTo>
                <a:cubicBezTo>
                  <a:pt x="2490026" y="2332806"/>
                  <a:pt x="2449521" y="2288046"/>
                  <a:pt x="2413279" y="2251812"/>
                </a:cubicBezTo>
                <a:cubicBezTo>
                  <a:pt x="2413279" y="2245418"/>
                  <a:pt x="2415411" y="2245418"/>
                  <a:pt x="2415411" y="2241155"/>
                </a:cubicBezTo>
                <a:cubicBezTo>
                  <a:pt x="2372773" y="2190001"/>
                  <a:pt x="2330136" y="2143110"/>
                  <a:pt x="2287499" y="2094087"/>
                </a:cubicBezTo>
                <a:cubicBezTo>
                  <a:pt x="2285367" y="2094087"/>
                  <a:pt x="2287499" y="2098350"/>
                  <a:pt x="2287499" y="2102613"/>
                </a:cubicBezTo>
                <a:cubicBezTo>
                  <a:pt x="2274707" y="2079167"/>
                  <a:pt x="2261916" y="2068510"/>
                  <a:pt x="2251257" y="2066379"/>
                </a:cubicBezTo>
                <a:cubicBezTo>
                  <a:pt x="2257652" y="2068510"/>
                  <a:pt x="2251257" y="2087693"/>
                  <a:pt x="2246993" y="2079167"/>
                </a:cubicBezTo>
                <a:cubicBezTo>
                  <a:pt x="2244861" y="2094087"/>
                  <a:pt x="2253389" y="2079167"/>
                  <a:pt x="2251257" y="2091956"/>
                </a:cubicBezTo>
                <a:cubicBezTo>
                  <a:pt x="2238465" y="2081299"/>
                  <a:pt x="2232070" y="2070642"/>
                  <a:pt x="2219279" y="2066379"/>
                </a:cubicBezTo>
                <a:cubicBezTo>
                  <a:pt x="2219279" y="2062116"/>
                  <a:pt x="2219279" y="2055722"/>
                  <a:pt x="2219279" y="2055722"/>
                </a:cubicBezTo>
                <a:cubicBezTo>
                  <a:pt x="2234202" y="2045065"/>
                  <a:pt x="2229938" y="2072773"/>
                  <a:pt x="2246993" y="2077036"/>
                </a:cubicBezTo>
                <a:cubicBezTo>
                  <a:pt x="2249125" y="2072773"/>
                  <a:pt x="2246993" y="2070642"/>
                  <a:pt x="2249125" y="2066379"/>
                </a:cubicBezTo>
                <a:cubicBezTo>
                  <a:pt x="2249125" y="2055722"/>
                  <a:pt x="2240597" y="2064247"/>
                  <a:pt x="2242729" y="2049327"/>
                </a:cubicBezTo>
                <a:cubicBezTo>
                  <a:pt x="2225674" y="2068510"/>
                  <a:pt x="2227806" y="2008830"/>
                  <a:pt x="2215015" y="2015225"/>
                </a:cubicBezTo>
                <a:cubicBezTo>
                  <a:pt x="2212883" y="2015225"/>
                  <a:pt x="2212883" y="2021619"/>
                  <a:pt x="2212883" y="2025882"/>
                </a:cubicBezTo>
                <a:cubicBezTo>
                  <a:pt x="2206487" y="2025882"/>
                  <a:pt x="2204356" y="2013093"/>
                  <a:pt x="2202224" y="1998173"/>
                </a:cubicBezTo>
                <a:cubicBezTo>
                  <a:pt x="2195828" y="1996042"/>
                  <a:pt x="2193696" y="2000305"/>
                  <a:pt x="2191564" y="2008830"/>
                </a:cubicBezTo>
                <a:cubicBezTo>
                  <a:pt x="2189432" y="2004568"/>
                  <a:pt x="2189432" y="1996042"/>
                  <a:pt x="2187301" y="1991779"/>
                </a:cubicBezTo>
                <a:cubicBezTo>
                  <a:pt x="2180905" y="1987516"/>
                  <a:pt x="2183037" y="2004568"/>
                  <a:pt x="2178773" y="2002436"/>
                </a:cubicBezTo>
                <a:cubicBezTo>
                  <a:pt x="2178773" y="1989648"/>
                  <a:pt x="2176641" y="1983253"/>
                  <a:pt x="2176641" y="1974728"/>
                </a:cubicBezTo>
                <a:cubicBezTo>
                  <a:pt x="2168114" y="1993911"/>
                  <a:pt x="2159586" y="1968334"/>
                  <a:pt x="2148927" y="1985385"/>
                </a:cubicBezTo>
                <a:cubicBezTo>
                  <a:pt x="2146795" y="1947019"/>
                  <a:pt x="2131872" y="1976859"/>
                  <a:pt x="2116949" y="1968334"/>
                </a:cubicBezTo>
                <a:cubicBezTo>
                  <a:pt x="2116949" y="1964071"/>
                  <a:pt x="2116949" y="1959808"/>
                  <a:pt x="2116949" y="1955545"/>
                </a:cubicBezTo>
                <a:cubicBezTo>
                  <a:pt x="2097762" y="1968334"/>
                  <a:pt x="2091366" y="1927837"/>
                  <a:pt x="2074311" y="1934231"/>
                </a:cubicBezTo>
                <a:cubicBezTo>
                  <a:pt x="2080707" y="1921442"/>
                  <a:pt x="2070048" y="1919311"/>
                  <a:pt x="2074311" y="1904391"/>
                </a:cubicBezTo>
                <a:cubicBezTo>
                  <a:pt x="2065784" y="1885208"/>
                  <a:pt x="2057256" y="1915048"/>
                  <a:pt x="2048729" y="1915048"/>
                </a:cubicBezTo>
                <a:cubicBezTo>
                  <a:pt x="2042333" y="1897997"/>
                  <a:pt x="2033806" y="1910785"/>
                  <a:pt x="2027410" y="1897997"/>
                </a:cubicBezTo>
                <a:cubicBezTo>
                  <a:pt x="2027410" y="1893734"/>
                  <a:pt x="2029542" y="1895865"/>
                  <a:pt x="2029542" y="1889471"/>
                </a:cubicBezTo>
                <a:cubicBezTo>
                  <a:pt x="2023147" y="1887340"/>
                  <a:pt x="2023147" y="1895865"/>
                  <a:pt x="2016751" y="1893734"/>
                </a:cubicBezTo>
                <a:cubicBezTo>
                  <a:pt x="2014619" y="1883077"/>
                  <a:pt x="2012487" y="1874551"/>
                  <a:pt x="2008223" y="1870288"/>
                </a:cubicBezTo>
                <a:cubicBezTo>
                  <a:pt x="2003960" y="1868157"/>
                  <a:pt x="2012487" y="1883077"/>
                  <a:pt x="2008223" y="1883077"/>
                </a:cubicBezTo>
                <a:cubicBezTo>
                  <a:pt x="2006092" y="1872420"/>
                  <a:pt x="2003960" y="1859631"/>
                  <a:pt x="1995432" y="1857500"/>
                </a:cubicBezTo>
                <a:cubicBezTo>
                  <a:pt x="1995432" y="1857500"/>
                  <a:pt x="1995432" y="1861763"/>
                  <a:pt x="1995432" y="1866025"/>
                </a:cubicBezTo>
                <a:cubicBezTo>
                  <a:pt x="1989037" y="1866025"/>
                  <a:pt x="1989037" y="1861763"/>
                  <a:pt x="1986905" y="1859631"/>
                </a:cubicBezTo>
                <a:cubicBezTo>
                  <a:pt x="1984773" y="1853237"/>
                  <a:pt x="1989037" y="1855368"/>
                  <a:pt x="1989037" y="1848974"/>
                </a:cubicBezTo>
                <a:cubicBezTo>
                  <a:pt x="1986905" y="1836186"/>
                  <a:pt x="1978377" y="1844711"/>
                  <a:pt x="1976245" y="1840448"/>
                </a:cubicBezTo>
                <a:cubicBezTo>
                  <a:pt x="1974113" y="1840448"/>
                  <a:pt x="1982641" y="1857500"/>
                  <a:pt x="1974113" y="1853237"/>
                </a:cubicBezTo>
                <a:cubicBezTo>
                  <a:pt x="1980509" y="1863894"/>
                  <a:pt x="1980509" y="1870288"/>
                  <a:pt x="1991168" y="1866025"/>
                </a:cubicBezTo>
                <a:cubicBezTo>
                  <a:pt x="1993300" y="1872420"/>
                  <a:pt x="1993300" y="1883077"/>
                  <a:pt x="1997564" y="1880945"/>
                </a:cubicBezTo>
                <a:cubicBezTo>
                  <a:pt x="1976245" y="1874551"/>
                  <a:pt x="1959190" y="1848974"/>
                  <a:pt x="1940004" y="1848974"/>
                </a:cubicBezTo>
                <a:cubicBezTo>
                  <a:pt x="1942135" y="1836186"/>
                  <a:pt x="1942135" y="1834054"/>
                  <a:pt x="1937872" y="1831923"/>
                </a:cubicBezTo>
                <a:cubicBezTo>
                  <a:pt x="1933608" y="1834054"/>
                  <a:pt x="1937872" y="1838317"/>
                  <a:pt x="1937872" y="1846843"/>
                </a:cubicBezTo>
                <a:cubicBezTo>
                  <a:pt x="1933608" y="1844711"/>
                  <a:pt x="1929344" y="1840448"/>
                  <a:pt x="1925080" y="1842580"/>
                </a:cubicBezTo>
                <a:cubicBezTo>
                  <a:pt x="1925080" y="1829791"/>
                  <a:pt x="1927212" y="1812740"/>
                  <a:pt x="1918685" y="1817003"/>
                </a:cubicBezTo>
                <a:cubicBezTo>
                  <a:pt x="1922949" y="1814871"/>
                  <a:pt x="1920817" y="1795689"/>
                  <a:pt x="1925080" y="1799951"/>
                </a:cubicBezTo>
                <a:cubicBezTo>
                  <a:pt x="1925080" y="1791426"/>
                  <a:pt x="1920817" y="1795689"/>
                  <a:pt x="1920817" y="1789294"/>
                </a:cubicBezTo>
                <a:cubicBezTo>
                  <a:pt x="1916553" y="1789294"/>
                  <a:pt x="1918685" y="1802083"/>
                  <a:pt x="1918685" y="1806346"/>
                </a:cubicBezTo>
                <a:cubicBezTo>
                  <a:pt x="1914421" y="1804214"/>
                  <a:pt x="1916553" y="1804214"/>
                  <a:pt x="1912289" y="1806346"/>
                </a:cubicBezTo>
                <a:cubicBezTo>
                  <a:pt x="1910157" y="1821266"/>
                  <a:pt x="1912289" y="1819134"/>
                  <a:pt x="1912289" y="1829791"/>
                </a:cubicBezTo>
                <a:cubicBezTo>
                  <a:pt x="1908025" y="1831923"/>
                  <a:pt x="1905894" y="1827660"/>
                  <a:pt x="1901630" y="1823397"/>
                </a:cubicBezTo>
                <a:cubicBezTo>
                  <a:pt x="1905894" y="1821266"/>
                  <a:pt x="1908025" y="1812740"/>
                  <a:pt x="1910157" y="1806346"/>
                </a:cubicBezTo>
                <a:cubicBezTo>
                  <a:pt x="1910157" y="1797820"/>
                  <a:pt x="1905894" y="1797820"/>
                  <a:pt x="1903762" y="1791426"/>
                </a:cubicBezTo>
                <a:cubicBezTo>
                  <a:pt x="1899498" y="1799951"/>
                  <a:pt x="1908025" y="1808477"/>
                  <a:pt x="1901630" y="1808477"/>
                </a:cubicBezTo>
                <a:cubicBezTo>
                  <a:pt x="1901630" y="1793557"/>
                  <a:pt x="1899498" y="1808477"/>
                  <a:pt x="1895234" y="1806346"/>
                </a:cubicBezTo>
                <a:cubicBezTo>
                  <a:pt x="1895234" y="1795689"/>
                  <a:pt x="1897366" y="1797820"/>
                  <a:pt x="1897366" y="1789294"/>
                </a:cubicBezTo>
                <a:cubicBezTo>
                  <a:pt x="1895234" y="1802083"/>
                  <a:pt x="1895234" y="1782900"/>
                  <a:pt x="1888839" y="1785031"/>
                </a:cubicBezTo>
                <a:cubicBezTo>
                  <a:pt x="1886707" y="1789294"/>
                  <a:pt x="1893102" y="1804214"/>
                  <a:pt x="1888839" y="1806346"/>
                </a:cubicBezTo>
                <a:cubicBezTo>
                  <a:pt x="1890970" y="1817003"/>
                  <a:pt x="1899498" y="1802083"/>
                  <a:pt x="1901630" y="1825528"/>
                </a:cubicBezTo>
                <a:cubicBezTo>
                  <a:pt x="1897366" y="1831923"/>
                  <a:pt x="1895234" y="1821266"/>
                  <a:pt x="1893102" y="1819134"/>
                </a:cubicBezTo>
                <a:cubicBezTo>
                  <a:pt x="1876047" y="1808477"/>
                  <a:pt x="1852597" y="1812740"/>
                  <a:pt x="1846201" y="1785031"/>
                </a:cubicBezTo>
                <a:cubicBezTo>
                  <a:pt x="1854729" y="1782900"/>
                  <a:pt x="1861124" y="1795689"/>
                  <a:pt x="1865388" y="1791426"/>
                </a:cubicBezTo>
                <a:cubicBezTo>
                  <a:pt x="1867520" y="1791426"/>
                  <a:pt x="1865388" y="1778637"/>
                  <a:pt x="1865388" y="1767980"/>
                </a:cubicBezTo>
                <a:cubicBezTo>
                  <a:pt x="1863256" y="1774374"/>
                  <a:pt x="1858992" y="1778637"/>
                  <a:pt x="1856861" y="1785031"/>
                </a:cubicBezTo>
                <a:cubicBezTo>
                  <a:pt x="1854729" y="1774374"/>
                  <a:pt x="1850465" y="1778637"/>
                  <a:pt x="1852597" y="1761586"/>
                </a:cubicBezTo>
                <a:cubicBezTo>
                  <a:pt x="1846201" y="1759454"/>
                  <a:pt x="1850465" y="1770112"/>
                  <a:pt x="1846201" y="1774374"/>
                </a:cubicBezTo>
                <a:cubicBezTo>
                  <a:pt x="1841937" y="1778637"/>
                  <a:pt x="1846201" y="1759454"/>
                  <a:pt x="1848333" y="1761586"/>
                </a:cubicBezTo>
                <a:cubicBezTo>
                  <a:pt x="1848333" y="1755192"/>
                  <a:pt x="1844069" y="1757323"/>
                  <a:pt x="1846201" y="1748797"/>
                </a:cubicBezTo>
                <a:cubicBezTo>
                  <a:pt x="1839806" y="1748797"/>
                  <a:pt x="1841937" y="1765849"/>
                  <a:pt x="1837674" y="1772243"/>
                </a:cubicBezTo>
                <a:cubicBezTo>
                  <a:pt x="1835542" y="1787163"/>
                  <a:pt x="1844069" y="1776506"/>
                  <a:pt x="1841937" y="1789294"/>
                </a:cubicBezTo>
                <a:cubicBezTo>
                  <a:pt x="1839806" y="1793557"/>
                  <a:pt x="1835542" y="1785031"/>
                  <a:pt x="1835542" y="1806346"/>
                </a:cubicBezTo>
                <a:cubicBezTo>
                  <a:pt x="1831278" y="1804214"/>
                  <a:pt x="1837674" y="1787163"/>
                  <a:pt x="1831278" y="1785031"/>
                </a:cubicBezTo>
                <a:cubicBezTo>
                  <a:pt x="1841937" y="1750929"/>
                  <a:pt x="1820619" y="1712563"/>
                  <a:pt x="1807827" y="1738140"/>
                </a:cubicBezTo>
                <a:cubicBezTo>
                  <a:pt x="1812091" y="1721089"/>
                  <a:pt x="1801432" y="1723220"/>
                  <a:pt x="1795036" y="1714695"/>
                </a:cubicBezTo>
                <a:cubicBezTo>
                  <a:pt x="1792904" y="1716826"/>
                  <a:pt x="1795036" y="1727483"/>
                  <a:pt x="1788641" y="1725352"/>
                </a:cubicBezTo>
                <a:cubicBezTo>
                  <a:pt x="1788641" y="1759454"/>
                  <a:pt x="1799300" y="1755192"/>
                  <a:pt x="1803564" y="1772243"/>
                </a:cubicBezTo>
                <a:cubicBezTo>
                  <a:pt x="1792904" y="1767980"/>
                  <a:pt x="1790772" y="1770112"/>
                  <a:pt x="1782245" y="1761586"/>
                </a:cubicBezTo>
                <a:cubicBezTo>
                  <a:pt x="1780113" y="1761586"/>
                  <a:pt x="1780113" y="1774374"/>
                  <a:pt x="1777981" y="1774374"/>
                </a:cubicBezTo>
                <a:cubicBezTo>
                  <a:pt x="1790772" y="1797820"/>
                  <a:pt x="1805696" y="1789294"/>
                  <a:pt x="1820619" y="1806346"/>
                </a:cubicBezTo>
                <a:cubicBezTo>
                  <a:pt x="1820619" y="1817003"/>
                  <a:pt x="1818487" y="1814871"/>
                  <a:pt x="1818487" y="1821266"/>
                </a:cubicBezTo>
                <a:cubicBezTo>
                  <a:pt x="1820619" y="1834054"/>
                  <a:pt x="1831278" y="1836186"/>
                  <a:pt x="1831278" y="1814871"/>
                </a:cubicBezTo>
                <a:cubicBezTo>
                  <a:pt x="1837674" y="1819134"/>
                  <a:pt x="1837674" y="1838317"/>
                  <a:pt x="1837674" y="1848974"/>
                </a:cubicBezTo>
                <a:cubicBezTo>
                  <a:pt x="1844069" y="1848974"/>
                  <a:pt x="1846201" y="1842580"/>
                  <a:pt x="1848333" y="1842580"/>
                </a:cubicBezTo>
                <a:cubicBezTo>
                  <a:pt x="1850465" y="1842580"/>
                  <a:pt x="1848333" y="1857500"/>
                  <a:pt x="1850465" y="1859631"/>
                </a:cubicBezTo>
                <a:cubicBezTo>
                  <a:pt x="1854729" y="1857500"/>
                  <a:pt x="1856861" y="1855368"/>
                  <a:pt x="1854729" y="1831923"/>
                </a:cubicBezTo>
                <a:cubicBezTo>
                  <a:pt x="1863256" y="1825528"/>
                  <a:pt x="1873915" y="1836186"/>
                  <a:pt x="1880311" y="1842580"/>
                </a:cubicBezTo>
                <a:cubicBezTo>
                  <a:pt x="1878179" y="1859631"/>
                  <a:pt x="1882443" y="1857500"/>
                  <a:pt x="1878179" y="1872420"/>
                </a:cubicBezTo>
                <a:cubicBezTo>
                  <a:pt x="1884575" y="1880945"/>
                  <a:pt x="1890970" y="1868157"/>
                  <a:pt x="1895234" y="1866025"/>
                </a:cubicBezTo>
                <a:cubicBezTo>
                  <a:pt x="1897366" y="1872420"/>
                  <a:pt x="1895234" y="1887340"/>
                  <a:pt x="1899498" y="1889471"/>
                </a:cubicBezTo>
                <a:cubicBezTo>
                  <a:pt x="1903762" y="1885208"/>
                  <a:pt x="1908025" y="1880945"/>
                  <a:pt x="1912289" y="1872420"/>
                </a:cubicBezTo>
                <a:cubicBezTo>
                  <a:pt x="1914421" y="1883077"/>
                  <a:pt x="1910157" y="1887340"/>
                  <a:pt x="1912289" y="1895865"/>
                </a:cubicBezTo>
                <a:cubicBezTo>
                  <a:pt x="1914421" y="1895865"/>
                  <a:pt x="1916553" y="1895865"/>
                  <a:pt x="1916553" y="1900128"/>
                </a:cubicBezTo>
                <a:cubicBezTo>
                  <a:pt x="1920817" y="1902260"/>
                  <a:pt x="1918685" y="1885208"/>
                  <a:pt x="1922949" y="1889471"/>
                </a:cubicBezTo>
                <a:cubicBezTo>
                  <a:pt x="1922949" y="1902260"/>
                  <a:pt x="1927212" y="1902260"/>
                  <a:pt x="1929344" y="1906522"/>
                </a:cubicBezTo>
                <a:cubicBezTo>
                  <a:pt x="1931476" y="1904391"/>
                  <a:pt x="1933608" y="1895865"/>
                  <a:pt x="1933608" y="1887340"/>
                </a:cubicBezTo>
                <a:cubicBezTo>
                  <a:pt x="1935740" y="1902260"/>
                  <a:pt x="1942135" y="1889471"/>
                  <a:pt x="1944267" y="1876683"/>
                </a:cubicBezTo>
                <a:cubicBezTo>
                  <a:pt x="1944267" y="1885208"/>
                  <a:pt x="1942135" y="1902260"/>
                  <a:pt x="1946399" y="1910785"/>
                </a:cubicBezTo>
                <a:cubicBezTo>
                  <a:pt x="1950663" y="1912917"/>
                  <a:pt x="1950663" y="1904391"/>
                  <a:pt x="1954927" y="1906522"/>
                </a:cubicBezTo>
                <a:cubicBezTo>
                  <a:pt x="1957058" y="1932099"/>
                  <a:pt x="1974113" y="1910785"/>
                  <a:pt x="1976245" y="1936362"/>
                </a:cubicBezTo>
                <a:cubicBezTo>
                  <a:pt x="1980509" y="1929968"/>
                  <a:pt x="1980509" y="1917179"/>
                  <a:pt x="1980509" y="1910785"/>
                </a:cubicBezTo>
                <a:cubicBezTo>
                  <a:pt x="1982641" y="1912917"/>
                  <a:pt x="1984773" y="1912917"/>
                  <a:pt x="1986905" y="1917179"/>
                </a:cubicBezTo>
                <a:cubicBezTo>
                  <a:pt x="1984773" y="1925705"/>
                  <a:pt x="1978377" y="1919311"/>
                  <a:pt x="1982641" y="1936362"/>
                </a:cubicBezTo>
                <a:cubicBezTo>
                  <a:pt x="1984773" y="1915048"/>
                  <a:pt x="1991168" y="1940625"/>
                  <a:pt x="1995432" y="1944888"/>
                </a:cubicBezTo>
                <a:cubicBezTo>
                  <a:pt x="1999696" y="1934231"/>
                  <a:pt x="2001828" y="1944888"/>
                  <a:pt x="2006092" y="1944888"/>
                </a:cubicBezTo>
                <a:cubicBezTo>
                  <a:pt x="2010355" y="1940625"/>
                  <a:pt x="2003960" y="1938494"/>
                  <a:pt x="2006092" y="1929968"/>
                </a:cubicBezTo>
                <a:cubicBezTo>
                  <a:pt x="2010355" y="1929968"/>
                  <a:pt x="2014619" y="1936362"/>
                  <a:pt x="2018883" y="1936362"/>
                </a:cubicBezTo>
                <a:cubicBezTo>
                  <a:pt x="2016751" y="1942757"/>
                  <a:pt x="2014619" y="1940625"/>
                  <a:pt x="2012487" y="1940625"/>
                </a:cubicBezTo>
                <a:cubicBezTo>
                  <a:pt x="2021015" y="1968334"/>
                  <a:pt x="2027410" y="1953414"/>
                  <a:pt x="2040201" y="1957676"/>
                </a:cubicBezTo>
                <a:cubicBezTo>
                  <a:pt x="2035938" y="1951282"/>
                  <a:pt x="2038070" y="1949151"/>
                  <a:pt x="2042333" y="1953414"/>
                </a:cubicBezTo>
                <a:cubicBezTo>
                  <a:pt x="2044465" y="1955545"/>
                  <a:pt x="2042333" y="1942757"/>
                  <a:pt x="2042333" y="1938494"/>
                </a:cubicBezTo>
                <a:cubicBezTo>
                  <a:pt x="2038070" y="1927837"/>
                  <a:pt x="2033806" y="1932099"/>
                  <a:pt x="2025278" y="1929968"/>
                </a:cubicBezTo>
                <a:cubicBezTo>
                  <a:pt x="2023147" y="1923574"/>
                  <a:pt x="2025278" y="1917179"/>
                  <a:pt x="2021015" y="1912917"/>
                </a:cubicBezTo>
                <a:cubicBezTo>
                  <a:pt x="2018883" y="1915048"/>
                  <a:pt x="2018883" y="1921442"/>
                  <a:pt x="2016751" y="1921442"/>
                </a:cubicBezTo>
                <a:cubicBezTo>
                  <a:pt x="2021015" y="1908654"/>
                  <a:pt x="2012487" y="1912917"/>
                  <a:pt x="2012487" y="1900128"/>
                </a:cubicBezTo>
                <a:cubicBezTo>
                  <a:pt x="2033806" y="1915048"/>
                  <a:pt x="2052993" y="1936362"/>
                  <a:pt x="2070048" y="1961939"/>
                </a:cubicBezTo>
                <a:cubicBezTo>
                  <a:pt x="2072180" y="1961939"/>
                  <a:pt x="2072180" y="1957676"/>
                  <a:pt x="2074311" y="1953414"/>
                </a:cubicBezTo>
                <a:cubicBezTo>
                  <a:pt x="2076443" y="1961939"/>
                  <a:pt x="2078575" y="1970465"/>
                  <a:pt x="2078575" y="1981122"/>
                </a:cubicBezTo>
                <a:cubicBezTo>
                  <a:pt x="2087103" y="1972596"/>
                  <a:pt x="2091366" y="1993911"/>
                  <a:pt x="2097762" y="1987516"/>
                </a:cubicBezTo>
                <a:cubicBezTo>
                  <a:pt x="2099894" y="1985385"/>
                  <a:pt x="2093498" y="1983253"/>
                  <a:pt x="2095630" y="1974728"/>
                </a:cubicBezTo>
                <a:cubicBezTo>
                  <a:pt x="2102026" y="1976859"/>
                  <a:pt x="2104158" y="1987516"/>
                  <a:pt x="2106289" y="1998173"/>
                </a:cubicBezTo>
                <a:cubicBezTo>
                  <a:pt x="2112685" y="1996042"/>
                  <a:pt x="2114817" y="1983253"/>
                  <a:pt x="2123344" y="1987516"/>
                </a:cubicBezTo>
                <a:cubicBezTo>
                  <a:pt x="2114817" y="2002436"/>
                  <a:pt x="2127608" y="2017356"/>
                  <a:pt x="2134004" y="2008830"/>
                </a:cubicBezTo>
                <a:cubicBezTo>
                  <a:pt x="2136136" y="2025882"/>
                  <a:pt x="2144663" y="2025882"/>
                  <a:pt x="2148927" y="2019488"/>
                </a:cubicBezTo>
                <a:cubicBezTo>
                  <a:pt x="2148927" y="2028013"/>
                  <a:pt x="2155322" y="2032276"/>
                  <a:pt x="2161718" y="2038670"/>
                </a:cubicBezTo>
                <a:cubicBezTo>
                  <a:pt x="2163850" y="2038670"/>
                  <a:pt x="2161718" y="2028013"/>
                  <a:pt x="2163850" y="2025882"/>
                </a:cubicBezTo>
                <a:cubicBezTo>
                  <a:pt x="2163850" y="2049327"/>
                  <a:pt x="2183037" y="2059985"/>
                  <a:pt x="2193696" y="2055722"/>
                </a:cubicBezTo>
                <a:cubicBezTo>
                  <a:pt x="2193696" y="2070642"/>
                  <a:pt x="2202224" y="2068510"/>
                  <a:pt x="2206487" y="2072773"/>
                </a:cubicBezTo>
                <a:cubicBezTo>
                  <a:pt x="2208619" y="2057853"/>
                  <a:pt x="2208619" y="2047196"/>
                  <a:pt x="2212883" y="2038670"/>
                </a:cubicBezTo>
                <a:cubicBezTo>
                  <a:pt x="2215015" y="2049327"/>
                  <a:pt x="2212883" y="2057853"/>
                  <a:pt x="2208619" y="2066379"/>
                </a:cubicBezTo>
                <a:cubicBezTo>
                  <a:pt x="2217147" y="2089824"/>
                  <a:pt x="2229938" y="2089824"/>
                  <a:pt x="2242729" y="2106876"/>
                </a:cubicBezTo>
                <a:cubicBezTo>
                  <a:pt x="2242729" y="2104744"/>
                  <a:pt x="2242729" y="2102613"/>
                  <a:pt x="2242729" y="2102613"/>
                </a:cubicBezTo>
                <a:cubicBezTo>
                  <a:pt x="2293894" y="2155898"/>
                  <a:pt x="2353587" y="2217710"/>
                  <a:pt x="2404751" y="2288046"/>
                </a:cubicBezTo>
                <a:cubicBezTo>
                  <a:pt x="2406883" y="2288046"/>
                  <a:pt x="2406883" y="2279521"/>
                  <a:pt x="2404751" y="2277389"/>
                </a:cubicBezTo>
                <a:cubicBezTo>
                  <a:pt x="2409015" y="2270995"/>
                  <a:pt x="2413279" y="2292309"/>
                  <a:pt x="2417543" y="2302966"/>
                </a:cubicBezTo>
                <a:cubicBezTo>
                  <a:pt x="2423938" y="2290178"/>
                  <a:pt x="2438861" y="2347726"/>
                  <a:pt x="2451653" y="2332806"/>
                </a:cubicBezTo>
                <a:cubicBezTo>
                  <a:pt x="2453785" y="2351989"/>
                  <a:pt x="2464444" y="2364777"/>
                  <a:pt x="2470840" y="2358383"/>
                </a:cubicBezTo>
                <a:cubicBezTo>
                  <a:pt x="2500686" y="2418063"/>
                  <a:pt x="2539059" y="2447903"/>
                  <a:pt x="2568906" y="2507582"/>
                </a:cubicBezTo>
                <a:cubicBezTo>
                  <a:pt x="2585961" y="2509714"/>
                  <a:pt x="2590224" y="2545948"/>
                  <a:pt x="2596620" y="2573656"/>
                </a:cubicBezTo>
                <a:cubicBezTo>
                  <a:pt x="2592356" y="2567262"/>
                  <a:pt x="2592356" y="2550211"/>
                  <a:pt x="2583829" y="2554474"/>
                </a:cubicBezTo>
                <a:cubicBezTo>
                  <a:pt x="2592356" y="2575788"/>
                  <a:pt x="2605147" y="2614153"/>
                  <a:pt x="2613675" y="2605628"/>
                </a:cubicBezTo>
                <a:cubicBezTo>
                  <a:pt x="2615807" y="2612022"/>
                  <a:pt x="2615807" y="2626942"/>
                  <a:pt x="2622202" y="2618416"/>
                </a:cubicBezTo>
                <a:cubicBezTo>
                  <a:pt x="2615807" y="2643993"/>
                  <a:pt x="2632862" y="2635468"/>
                  <a:pt x="2632862" y="2654650"/>
                </a:cubicBezTo>
                <a:cubicBezTo>
                  <a:pt x="2649917" y="2658913"/>
                  <a:pt x="2654180" y="2695147"/>
                  <a:pt x="2666972" y="2695147"/>
                </a:cubicBezTo>
                <a:cubicBezTo>
                  <a:pt x="2671235" y="2697279"/>
                  <a:pt x="2666972" y="2686622"/>
                  <a:pt x="2666972" y="2686622"/>
                </a:cubicBezTo>
                <a:cubicBezTo>
                  <a:pt x="2669104" y="2684490"/>
                  <a:pt x="2675499" y="2693016"/>
                  <a:pt x="2673367" y="2705804"/>
                </a:cubicBezTo>
                <a:cubicBezTo>
                  <a:pt x="2660576" y="2710067"/>
                  <a:pt x="2656312" y="2688753"/>
                  <a:pt x="2645653" y="2686622"/>
                </a:cubicBezTo>
                <a:cubicBezTo>
                  <a:pt x="2643521" y="2699410"/>
                  <a:pt x="2654180" y="2710067"/>
                  <a:pt x="2658444" y="2716462"/>
                </a:cubicBezTo>
                <a:cubicBezTo>
                  <a:pt x="2662708" y="2739907"/>
                  <a:pt x="2671235" y="2752696"/>
                  <a:pt x="2679763" y="2763353"/>
                </a:cubicBezTo>
                <a:cubicBezTo>
                  <a:pt x="2681895" y="2795324"/>
                  <a:pt x="2692554" y="2797455"/>
                  <a:pt x="2698950" y="2820901"/>
                </a:cubicBezTo>
                <a:cubicBezTo>
                  <a:pt x="2705345" y="2816638"/>
                  <a:pt x="2698950" y="2803850"/>
                  <a:pt x="2703214" y="2797455"/>
                </a:cubicBezTo>
                <a:cubicBezTo>
                  <a:pt x="2707477" y="2799587"/>
                  <a:pt x="2707477" y="2814507"/>
                  <a:pt x="2703214" y="2820901"/>
                </a:cubicBezTo>
                <a:cubicBezTo>
                  <a:pt x="2705345" y="2827295"/>
                  <a:pt x="2707477" y="2831558"/>
                  <a:pt x="2711741" y="2833690"/>
                </a:cubicBezTo>
                <a:cubicBezTo>
                  <a:pt x="2711741" y="2850741"/>
                  <a:pt x="2707477" y="2874187"/>
                  <a:pt x="2713873" y="2876318"/>
                </a:cubicBezTo>
                <a:cubicBezTo>
                  <a:pt x="2692554" y="2874187"/>
                  <a:pt x="2681895" y="2799587"/>
                  <a:pt x="2658444" y="2793193"/>
                </a:cubicBezTo>
                <a:cubicBezTo>
                  <a:pt x="2656312" y="2793193"/>
                  <a:pt x="2656312" y="2797455"/>
                  <a:pt x="2654180" y="2797455"/>
                </a:cubicBezTo>
                <a:cubicBezTo>
                  <a:pt x="2643521" y="2786798"/>
                  <a:pt x="2637126" y="2759090"/>
                  <a:pt x="2626466" y="2748433"/>
                </a:cubicBezTo>
                <a:cubicBezTo>
                  <a:pt x="2628598" y="2767616"/>
                  <a:pt x="2643521" y="2771878"/>
                  <a:pt x="2637126" y="2793193"/>
                </a:cubicBezTo>
                <a:cubicBezTo>
                  <a:pt x="2652049" y="2840084"/>
                  <a:pt x="2673367" y="2859267"/>
                  <a:pt x="2688290" y="2897632"/>
                </a:cubicBezTo>
                <a:cubicBezTo>
                  <a:pt x="2671235" y="2886975"/>
                  <a:pt x="2656312" y="2893369"/>
                  <a:pt x="2647785" y="2857135"/>
                </a:cubicBezTo>
                <a:cubicBezTo>
                  <a:pt x="2624334" y="2848610"/>
                  <a:pt x="2609411" y="2801718"/>
                  <a:pt x="2588092" y="2795324"/>
                </a:cubicBezTo>
                <a:cubicBezTo>
                  <a:pt x="2588092" y="2791061"/>
                  <a:pt x="2590224" y="2797455"/>
                  <a:pt x="2590224" y="2795324"/>
                </a:cubicBezTo>
                <a:cubicBezTo>
                  <a:pt x="2568906" y="2750564"/>
                  <a:pt x="2539059" y="2735644"/>
                  <a:pt x="2515609" y="2695147"/>
                </a:cubicBezTo>
                <a:cubicBezTo>
                  <a:pt x="2511345" y="2695147"/>
                  <a:pt x="2507081" y="2695147"/>
                  <a:pt x="2502818" y="2695147"/>
                </a:cubicBezTo>
                <a:cubicBezTo>
                  <a:pt x="2502818" y="2684490"/>
                  <a:pt x="2498554" y="2684490"/>
                  <a:pt x="2498554" y="2671702"/>
                </a:cubicBezTo>
                <a:cubicBezTo>
                  <a:pt x="2477235" y="2658913"/>
                  <a:pt x="2462312" y="2612022"/>
                  <a:pt x="2438861" y="2609891"/>
                </a:cubicBezTo>
                <a:cubicBezTo>
                  <a:pt x="2438861" y="2607759"/>
                  <a:pt x="2438861" y="2603496"/>
                  <a:pt x="2438861" y="2601365"/>
                </a:cubicBezTo>
                <a:cubicBezTo>
                  <a:pt x="2428202" y="2616285"/>
                  <a:pt x="2402620" y="2569394"/>
                  <a:pt x="2387697" y="2580051"/>
                </a:cubicBezTo>
                <a:cubicBezTo>
                  <a:pt x="2385565" y="2556605"/>
                  <a:pt x="2372773" y="2569394"/>
                  <a:pt x="2368510" y="2552342"/>
                </a:cubicBezTo>
                <a:cubicBezTo>
                  <a:pt x="2349323" y="2552342"/>
                  <a:pt x="2330136" y="2522502"/>
                  <a:pt x="2310949" y="2511845"/>
                </a:cubicBezTo>
                <a:cubicBezTo>
                  <a:pt x="2308817" y="2507582"/>
                  <a:pt x="2308817" y="2499057"/>
                  <a:pt x="2306685" y="2492663"/>
                </a:cubicBezTo>
                <a:cubicBezTo>
                  <a:pt x="2300290" y="2492663"/>
                  <a:pt x="2296026" y="2479874"/>
                  <a:pt x="2289630" y="2475611"/>
                </a:cubicBezTo>
                <a:cubicBezTo>
                  <a:pt x="2289630" y="2467086"/>
                  <a:pt x="2298158" y="2479874"/>
                  <a:pt x="2296026" y="2462823"/>
                </a:cubicBezTo>
                <a:cubicBezTo>
                  <a:pt x="2300290" y="2464954"/>
                  <a:pt x="2296026" y="2479874"/>
                  <a:pt x="2304554" y="2479874"/>
                </a:cubicBezTo>
                <a:cubicBezTo>
                  <a:pt x="2304554" y="2477743"/>
                  <a:pt x="2304554" y="2473480"/>
                  <a:pt x="2304554" y="2471348"/>
                </a:cubicBezTo>
                <a:cubicBezTo>
                  <a:pt x="2306685" y="2473480"/>
                  <a:pt x="2315213" y="2501188"/>
                  <a:pt x="2321608" y="2488400"/>
                </a:cubicBezTo>
                <a:cubicBezTo>
                  <a:pt x="2323740" y="2507582"/>
                  <a:pt x="2338663" y="2503320"/>
                  <a:pt x="2342927" y="2511845"/>
                </a:cubicBezTo>
                <a:cubicBezTo>
                  <a:pt x="2338663" y="2520371"/>
                  <a:pt x="2323740" y="2499057"/>
                  <a:pt x="2313081" y="2499057"/>
                </a:cubicBezTo>
                <a:cubicBezTo>
                  <a:pt x="2353587" y="2541685"/>
                  <a:pt x="2400488" y="2558737"/>
                  <a:pt x="2432466" y="2597102"/>
                </a:cubicBezTo>
                <a:cubicBezTo>
                  <a:pt x="2421806" y="2571525"/>
                  <a:pt x="2398356" y="2552342"/>
                  <a:pt x="2383433" y="2528897"/>
                </a:cubicBezTo>
                <a:cubicBezTo>
                  <a:pt x="2381301" y="2531028"/>
                  <a:pt x="2381301" y="2537422"/>
                  <a:pt x="2377037" y="2537422"/>
                </a:cubicBezTo>
                <a:cubicBezTo>
                  <a:pt x="2377037" y="2533160"/>
                  <a:pt x="2377037" y="2528897"/>
                  <a:pt x="2377037" y="2522502"/>
                </a:cubicBezTo>
                <a:cubicBezTo>
                  <a:pt x="2374905" y="2531028"/>
                  <a:pt x="2370642" y="2520371"/>
                  <a:pt x="2370642" y="2526765"/>
                </a:cubicBezTo>
                <a:cubicBezTo>
                  <a:pt x="2366378" y="2522502"/>
                  <a:pt x="2368510" y="2522502"/>
                  <a:pt x="2368510" y="2513977"/>
                </a:cubicBezTo>
                <a:cubicBezTo>
                  <a:pt x="2319477" y="2456428"/>
                  <a:pt x="2270444" y="2405274"/>
                  <a:pt x="2217147" y="2360515"/>
                </a:cubicBezTo>
                <a:cubicBezTo>
                  <a:pt x="2217147" y="2373303"/>
                  <a:pt x="2221411" y="2369040"/>
                  <a:pt x="2223542" y="2375435"/>
                </a:cubicBezTo>
                <a:cubicBezTo>
                  <a:pt x="2219279" y="2383960"/>
                  <a:pt x="2215015" y="2366909"/>
                  <a:pt x="2215015" y="2354120"/>
                </a:cubicBezTo>
                <a:cubicBezTo>
                  <a:pt x="2210751" y="2356252"/>
                  <a:pt x="2210751" y="2362646"/>
                  <a:pt x="2210751" y="2366909"/>
                </a:cubicBezTo>
                <a:cubicBezTo>
                  <a:pt x="2208619" y="2366909"/>
                  <a:pt x="2206487" y="2362646"/>
                  <a:pt x="2208619" y="2354120"/>
                </a:cubicBezTo>
                <a:cubicBezTo>
                  <a:pt x="2178773" y="2337069"/>
                  <a:pt x="2155322" y="2298703"/>
                  <a:pt x="2123344" y="2285915"/>
                </a:cubicBezTo>
                <a:cubicBezTo>
                  <a:pt x="2121213" y="2298703"/>
                  <a:pt x="2125476" y="2298703"/>
                  <a:pt x="2123344" y="2309361"/>
                </a:cubicBezTo>
                <a:cubicBezTo>
                  <a:pt x="2127608" y="2313623"/>
                  <a:pt x="2125476" y="2300835"/>
                  <a:pt x="2129740" y="2302966"/>
                </a:cubicBezTo>
                <a:cubicBezTo>
                  <a:pt x="2131872" y="2326412"/>
                  <a:pt x="2140399" y="2332806"/>
                  <a:pt x="2146795" y="2337069"/>
                </a:cubicBezTo>
                <a:cubicBezTo>
                  <a:pt x="2140399" y="2354120"/>
                  <a:pt x="2153191" y="2351989"/>
                  <a:pt x="2155322" y="2360515"/>
                </a:cubicBezTo>
                <a:cubicBezTo>
                  <a:pt x="2155322" y="2351989"/>
                  <a:pt x="2153191" y="2343463"/>
                  <a:pt x="2151059" y="2341332"/>
                </a:cubicBezTo>
                <a:cubicBezTo>
                  <a:pt x="2151059" y="2332806"/>
                  <a:pt x="2157454" y="2343463"/>
                  <a:pt x="2155322" y="2330675"/>
                </a:cubicBezTo>
                <a:cubicBezTo>
                  <a:pt x="2163850" y="2332806"/>
                  <a:pt x="2168114" y="2345595"/>
                  <a:pt x="2176641" y="2349857"/>
                </a:cubicBezTo>
                <a:cubicBezTo>
                  <a:pt x="2176641" y="2356252"/>
                  <a:pt x="2174509" y="2356252"/>
                  <a:pt x="2174509" y="2360515"/>
                </a:cubicBezTo>
                <a:lnTo>
                  <a:pt x="2185060" y="2376689"/>
                </a:lnTo>
                <a:lnTo>
                  <a:pt x="2185169" y="2377566"/>
                </a:lnTo>
                <a:lnTo>
                  <a:pt x="2185754" y="2377752"/>
                </a:lnTo>
                <a:lnTo>
                  <a:pt x="2198493" y="2397282"/>
                </a:lnTo>
                <a:cubicBezTo>
                  <a:pt x="2207020" y="2407406"/>
                  <a:pt x="2216081" y="2415932"/>
                  <a:pt x="2225674" y="2424457"/>
                </a:cubicBezTo>
                <a:cubicBezTo>
                  <a:pt x="2216081" y="2410070"/>
                  <a:pt x="2207687" y="2389688"/>
                  <a:pt x="2196894" y="2381296"/>
                </a:cubicBezTo>
                <a:lnTo>
                  <a:pt x="2185754" y="2377752"/>
                </a:lnTo>
                <a:lnTo>
                  <a:pt x="2185060" y="2376689"/>
                </a:lnTo>
                <a:lnTo>
                  <a:pt x="2184169" y="2369473"/>
                </a:lnTo>
                <a:cubicBezTo>
                  <a:pt x="2182371" y="2365177"/>
                  <a:pt x="2178773" y="2369573"/>
                  <a:pt x="2178773" y="2358383"/>
                </a:cubicBezTo>
                <a:cubicBezTo>
                  <a:pt x="2189432" y="2343463"/>
                  <a:pt x="2195828" y="2371172"/>
                  <a:pt x="2206487" y="2377566"/>
                </a:cubicBezTo>
                <a:cubicBezTo>
                  <a:pt x="2210751" y="2381829"/>
                  <a:pt x="2217147" y="2377566"/>
                  <a:pt x="2221411" y="2381829"/>
                </a:cubicBezTo>
                <a:cubicBezTo>
                  <a:pt x="2229938" y="2388223"/>
                  <a:pt x="2238465" y="2411669"/>
                  <a:pt x="2246993" y="2401012"/>
                </a:cubicBezTo>
                <a:cubicBezTo>
                  <a:pt x="2251257" y="2435114"/>
                  <a:pt x="2274707" y="2418063"/>
                  <a:pt x="2281103" y="2452166"/>
                </a:cubicBezTo>
                <a:cubicBezTo>
                  <a:pt x="2278971" y="2450034"/>
                  <a:pt x="2278971" y="2454297"/>
                  <a:pt x="2276839" y="2456428"/>
                </a:cubicBezTo>
                <a:cubicBezTo>
                  <a:pt x="2278971" y="2467086"/>
                  <a:pt x="2287499" y="2460691"/>
                  <a:pt x="2287499" y="2475611"/>
                </a:cubicBezTo>
                <a:cubicBezTo>
                  <a:pt x="2276839" y="2469217"/>
                  <a:pt x="2266180" y="2454297"/>
                  <a:pt x="2253389" y="2447903"/>
                </a:cubicBezTo>
                <a:cubicBezTo>
                  <a:pt x="2266180" y="2467086"/>
                  <a:pt x="2281103" y="2486268"/>
                  <a:pt x="2293894" y="2503320"/>
                </a:cubicBezTo>
                <a:cubicBezTo>
                  <a:pt x="2291762" y="2499057"/>
                  <a:pt x="2291762" y="2490531"/>
                  <a:pt x="2287499" y="2488400"/>
                </a:cubicBezTo>
                <a:cubicBezTo>
                  <a:pt x="2289630" y="2484137"/>
                  <a:pt x="2298158" y="2490531"/>
                  <a:pt x="2300290" y="2496925"/>
                </a:cubicBezTo>
                <a:cubicBezTo>
                  <a:pt x="2298158" y="2503320"/>
                  <a:pt x="2298158" y="2503320"/>
                  <a:pt x="2296026" y="2499057"/>
                </a:cubicBezTo>
                <a:cubicBezTo>
                  <a:pt x="2296026" y="2511845"/>
                  <a:pt x="2300290" y="2507582"/>
                  <a:pt x="2300290" y="2522502"/>
                </a:cubicBezTo>
                <a:cubicBezTo>
                  <a:pt x="2298158" y="2520371"/>
                  <a:pt x="2298158" y="2518240"/>
                  <a:pt x="2296026" y="2518240"/>
                </a:cubicBezTo>
                <a:cubicBezTo>
                  <a:pt x="2296026" y="2526765"/>
                  <a:pt x="2296026" y="2533160"/>
                  <a:pt x="2296026" y="2539554"/>
                </a:cubicBezTo>
                <a:cubicBezTo>
                  <a:pt x="2310949" y="2560868"/>
                  <a:pt x="2325872" y="2580051"/>
                  <a:pt x="2342927" y="2599234"/>
                </a:cubicBezTo>
                <a:cubicBezTo>
                  <a:pt x="2342927" y="2599234"/>
                  <a:pt x="2342927" y="2594971"/>
                  <a:pt x="2342927" y="2590708"/>
                </a:cubicBezTo>
                <a:cubicBezTo>
                  <a:pt x="2349323" y="2599234"/>
                  <a:pt x="2355718" y="2605628"/>
                  <a:pt x="2359982" y="2620548"/>
                </a:cubicBezTo>
                <a:cubicBezTo>
                  <a:pt x="2359982" y="2609891"/>
                  <a:pt x="2366378" y="2616285"/>
                  <a:pt x="2366378" y="2631205"/>
                </a:cubicBezTo>
                <a:cubicBezTo>
                  <a:pt x="2394092" y="2646125"/>
                  <a:pt x="2415411" y="2641862"/>
                  <a:pt x="2434598" y="2671702"/>
                </a:cubicBezTo>
                <a:cubicBezTo>
                  <a:pt x="2426070" y="2673833"/>
                  <a:pt x="2413279" y="2661045"/>
                  <a:pt x="2402620" y="2656782"/>
                </a:cubicBezTo>
                <a:cubicBezTo>
                  <a:pt x="2398356" y="2658913"/>
                  <a:pt x="2409015" y="2669570"/>
                  <a:pt x="2402620" y="2667439"/>
                </a:cubicBezTo>
                <a:cubicBezTo>
                  <a:pt x="2398356" y="2646125"/>
                  <a:pt x="2379169" y="2650388"/>
                  <a:pt x="2368510" y="2654650"/>
                </a:cubicBezTo>
                <a:cubicBezTo>
                  <a:pt x="2364246" y="2646125"/>
                  <a:pt x="2351455" y="2635468"/>
                  <a:pt x="2345059" y="2637599"/>
                </a:cubicBezTo>
                <a:cubicBezTo>
                  <a:pt x="2347191" y="2648256"/>
                  <a:pt x="2345059" y="2654650"/>
                  <a:pt x="2347191" y="2663176"/>
                </a:cubicBezTo>
                <a:cubicBezTo>
                  <a:pt x="2342927" y="2675965"/>
                  <a:pt x="2340795" y="2656782"/>
                  <a:pt x="2340795" y="2643993"/>
                </a:cubicBezTo>
                <a:cubicBezTo>
                  <a:pt x="2338663" y="2643993"/>
                  <a:pt x="2336532" y="2639730"/>
                  <a:pt x="2332268" y="2631205"/>
                </a:cubicBezTo>
                <a:cubicBezTo>
                  <a:pt x="2332268" y="2629073"/>
                  <a:pt x="2332268" y="2650388"/>
                  <a:pt x="2334400" y="2646125"/>
                </a:cubicBezTo>
                <a:cubicBezTo>
                  <a:pt x="2330136" y="2652519"/>
                  <a:pt x="2332268" y="2665308"/>
                  <a:pt x="2332268" y="2673833"/>
                </a:cubicBezTo>
                <a:cubicBezTo>
                  <a:pt x="2334400" y="2673833"/>
                  <a:pt x="2334400" y="2669570"/>
                  <a:pt x="2334400" y="2667439"/>
                </a:cubicBezTo>
                <a:cubicBezTo>
                  <a:pt x="2353587" y="2707936"/>
                  <a:pt x="2383433" y="2724987"/>
                  <a:pt x="2404751" y="2761221"/>
                </a:cubicBezTo>
                <a:cubicBezTo>
                  <a:pt x="2406883" y="2746301"/>
                  <a:pt x="2413279" y="2756959"/>
                  <a:pt x="2406883" y="2744170"/>
                </a:cubicBezTo>
                <a:cubicBezTo>
                  <a:pt x="2402620" y="2746301"/>
                  <a:pt x="2409015" y="2750564"/>
                  <a:pt x="2404751" y="2754827"/>
                </a:cubicBezTo>
                <a:cubicBezTo>
                  <a:pt x="2402620" y="2754827"/>
                  <a:pt x="2402620" y="2742039"/>
                  <a:pt x="2400488" y="2737776"/>
                </a:cubicBezTo>
                <a:cubicBezTo>
                  <a:pt x="2400488" y="2739907"/>
                  <a:pt x="2400488" y="2744170"/>
                  <a:pt x="2398356" y="2748433"/>
                </a:cubicBezTo>
                <a:cubicBezTo>
                  <a:pt x="2389828" y="2733513"/>
                  <a:pt x="2379169" y="2724987"/>
                  <a:pt x="2372773" y="2703673"/>
                </a:cubicBezTo>
                <a:cubicBezTo>
                  <a:pt x="2377037" y="2693016"/>
                  <a:pt x="2387697" y="2690885"/>
                  <a:pt x="2385565" y="2673833"/>
                </a:cubicBezTo>
                <a:cubicBezTo>
                  <a:pt x="2426070" y="2720724"/>
                  <a:pt x="2468708" y="2767616"/>
                  <a:pt x="2507081" y="2829427"/>
                </a:cubicBezTo>
                <a:cubicBezTo>
                  <a:pt x="2507081" y="2844347"/>
                  <a:pt x="2511345" y="2846478"/>
                  <a:pt x="2513477" y="2855004"/>
                </a:cubicBezTo>
                <a:cubicBezTo>
                  <a:pt x="2515609" y="2855004"/>
                  <a:pt x="2517741" y="2855004"/>
                  <a:pt x="2519873" y="2859267"/>
                </a:cubicBezTo>
                <a:cubicBezTo>
                  <a:pt x="2522004" y="2865661"/>
                  <a:pt x="2519873" y="2884844"/>
                  <a:pt x="2524136" y="2889107"/>
                </a:cubicBezTo>
                <a:cubicBezTo>
                  <a:pt x="2528400" y="2893369"/>
                  <a:pt x="2524136" y="2872055"/>
                  <a:pt x="2528400" y="2882712"/>
                </a:cubicBezTo>
                <a:cubicBezTo>
                  <a:pt x="2528400" y="2882712"/>
                  <a:pt x="2532664" y="2925341"/>
                  <a:pt x="2539059" y="2904026"/>
                </a:cubicBezTo>
                <a:cubicBezTo>
                  <a:pt x="2539059" y="2925341"/>
                  <a:pt x="2549719" y="2929603"/>
                  <a:pt x="2547587" y="2946655"/>
                </a:cubicBezTo>
                <a:cubicBezTo>
                  <a:pt x="2564642" y="2987152"/>
                  <a:pt x="2588092" y="3016992"/>
                  <a:pt x="2607279" y="3055357"/>
                </a:cubicBezTo>
                <a:cubicBezTo>
                  <a:pt x="2609411" y="3055357"/>
                  <a:pt x="2609411" y="3051094"/>
                  <a:pt x="2611543" y="3051094"/>
                </a:cubicBezTo>
                <a:cubicBezTo>
                  <a:pt x="2634994" y="3104380"/>
                  <a:pt x="2660576" y="3164060"/>
                  <a:pt x="2688290" y="3189637"/>
                </a:cubicBezTo>
                <a:cubicBezTo>
                  <a:pt x="2684027" y="3202425"/>
                  <a:pt x="2675499" y="3181111"/>
                  <a:pt x="2673367" y="3202425"/>
                </a:cubicBezTo>
                <a:cubicBezTo>
                  <a:pt x="2673367" y="3198162"/>
                  <a:pt x="2673367" y="3193899"/>
                  <a:pt x="2673367" y="3189637"/>
                </a:cubicBezTo>
                <a:cubicBezTo>
                  <a:pt x="2634994" y="3134220"/>
                  <a:pt x="2603016" y="3063883"/>
                  <a:pt x="2564642" y="3010597"/>
                </a:cubicBezTo>
                <a:cubicBezTo>
                  <a:pt x="2564642" y="3025517"/>
                  <a:pt x="2571037" y="3021255"/>
                  <a:pt x="2571037" y="3034043"/>
                </a:cubicBezTo>
                <a:cubicBezTo>
                  <a:pt x="2562510" y="3025517"/>
                  <a:pt x="2564642" y="3006335"/>
                  <a:pt x="2558246" y="2999940"/>
                </a:cubicBezTo>
                <a:cubicBezTo>
                  <a:pt x="2553983" y="3002072"/>
                  <a:pt x="2558246" y="3008466"/>
                  <a:pt x="2558246" y="3014860"/>
                </a:cubicBezTo>
                <a:cubicBezTo>
                  <a:pt x="2536928" y="2965838"/>
                  <a:pt x="2502818" y="2923209"/>
                  <a:pt x="2472971" y="2889107"/>
                </a:cubicBezTo>
                <a:cubicBezTo>
                  <a:pt x="2472971" y="2899764"/>
                  <a:pt x="2475103" y="2904026"/>
                  <a:pt x="2479367" y="2906158"/>
                </a:cubicBezTo>
                <a:cubicBezTo>
                  <a:pt x="2477235" y="2912552"/>
                  <a:pt x="2472971" y="2910421"/>
                  <a:pt x="2472971" y="2916815"/>
                </a:cubicBezTo>
                <a:cubicBezTo>
                  <a:pt x="2490026" y="2950918"/>
                  <a:pt x="2515609" y="2967969"/>
                  <a:pt x="2532664" y="2999940"/>
                </a:cubicBezTo>
                <a:cubicBezTo>
                  <a:pt x="2530532" y="3021255"/>
                  <a:pt x="2522004" y="2991415"/>
                  <a:pt x="2519873" y="3010597"/>
                </a:cubicBezTo>
                <a:cubicBezTo>
                  <a:pt x="2504949" y="2978626"/>
                  <a:pt x="2485763" y="2957312"/>
                  <a:pt x="2466576" y="2935998"/>
                </a:cubicBezTo>
                <a:cubicBezTo>
                  <a:pt x="2466576" y="2923209"/>
                  <a:pt x="2460180" y="2923209"/>
                  <a:pt x="2455916" y="2923209"/>
                </a:cubicBezTo>
                <a:cubicBezTo>
                  <a:pt x="2438861" y="2886975"/>
                  <a:pt x="2419675" y="2872055"/>
                  <a:pt x="2398356" y="2848610"/>
                </a:cubicBezTo>
                <a:cubicBezTo>
                  <a:pt x="2368510" y="2814507"/>
                  <a:pt x="2340795" y="2774010"/>
                  <a:pt x="2306685" y="2739907"/>
                </a:cubicBezTo>
                <a:cubicBezTo>
                  <a:pt x="2293894" y="2727119"/>
                  <a:pt x="2278971" y="2707936"/>
                  <a:pt x="2264048" y="2693016"/>
                </a:cubicBezTo>
                <a:cubicBezTo>
                  <a:pt x="2244861" y="2673833"/>
                  <a:pt x="2229938" y="2656782"/>
                  <a:pt x="2208619" y="2646125"/>
                </a:cubicBezTo>
                <a:cubicBezTo>
                  <a:pt x="2208619" y="2639730"/>
                  <a:pt x="2208619" y="2637599"/>
                  <a:pt x="2206487" y="2635468"/>
                </a:cubicBezTo>
                <a:cubicBezTo>
                  <a:pt x="2202224" y="2633336"/>
                  <a:pt x="2202224" y="2641862"/>
                  <a:pt x="2200092" y="2639730"/>
                </a:cubicBezTo>
                <a:cubicBezTo>
                  <a:pt x="2206487" y="2622679"/>
                  <a:pt x="2183037" y="2626942"/>
                  <a:pt x="2187301" y="2618416"/>
                </a:cubicBezTo>
                <a:cubicBezTo>
                  <a:pt x="2185169" y="2618416"/>
                  <a:pt x="2185169" y="2624811"/>
                  <a:pt x="2185169" y="2629073"/>
                </a:cubicBezTo>
                <a:cubicBezTo>
                  <a:pt x="2180905" y="2620548"/>
                  <a:pt x="2176641" y="2612022"/>
                  <a:pt x="2172377" y="2605628"/>
                </a:cubicBezTo>
                <a:cubicBezTo>
                  <a:pt x="2168114" y="2605628"/>
                  <a:pt x="2159586" y="2614153"/>
                  <a:pt x="2159586" y="2594971"/>
                </a:cubicBezTo>
                <a:cubicBezTo>
                  <a:pt x="2157454" y="2597102"/>
                  <a:pt x="2159586" y="2607759"/>
                  <a:pt x="2155322" y="2605628"/>
                </a:cubicBezTo>
                <a:cubicBezTo>
                  <a:pt x="2151059" y="2601365"/>
                  <a:pt x="2157454" y="2592839"/>
                  <a:pt x="2153191" y="2588576"/>
                </a:cubicBezTo>
                <a:cubicBezTo>
                  <a:pt x="2148927" y="2588576"/>
                  <a:pt x="2153191" y="2590708"/>
                  <a:pt x="2153191" y="2599234"/>
                </a:cubicBezTo>
                <a:cubicBezTo>
                  <a:pt x="2140399" y="2594971"/>
                  <a:pt x="2129740" y="2584314"/>
                  <a:pt x="2121213" y="2571525"/>
                </a:cubicBezTo>
                <a:cubicBezTo>
                  <a:pt x="2127608" y="2560868"/>
                  <a:pt x="2140399" y="2584314"/>
                  <a:pt x="2151059" y="2588576"/>
                </a:cubicBezTo>
                <a:cubicBezTo>
                  <a:pt x="2131872" y="2560868"/>
                  <a:pt x="2106289" y="2548079"/>
                  <a:pt x="2084971" y="2528897"/>
                </a:cubicBezTo>
                <a:cubicBezTo>
                  <a:pt x="2080707" y="2531028"/>
                  <a:pt x="2087103" y="2535291"/>
                  <a:pt x="2084971" y="2541685"/>
                </a:cubicBezTo>
                <a:cubicBezTo>
                  <a:pt x="2080707" y="2543817"/>
                  <a:pt x="2080707" y="2535291"/>
                  <a:pt x="2078575" y="2535291"/>
                </a:cubicBezTo>
                <a:cubicBezTo>
                  <a:pt x="2078575" y="2531028"/>
                  <a:pt x="2082839" y="2533160"/>
                  <a:pt x="2082839" y="2528897"/>
                </a:cubicBezTo>
                <a:cubicBezTo>
                  <a:pt x="2076443" y="2522502"/>
                  <a:pt x="2061520" y="2501188"/>
                  <a:pt x="2057256" y="2513977"/>
                </a:cubicBezTo>
                <a:cubicBezTo>
                  <a:pt x="2055125" y="2503320"/>
                  <a:pt x="2038070" y="2490531"/>
                  <a:pt x="2029542" y="2484137"/>
                </a:cubicBezTo>
                <a:cubicBezTo>
                  <a:pt x="1991168" y="2458560"/>
                  <a:pt x="1942135" y="2420194"/>
                  <a:pt x="1905894" y="2396749"/>
                </a:cubicBezTo>
                <a:cubicBezTo>
                  <a:pt x="1903762" y="2396749"/>
                  <a:pt x="1903762" y="2401012"/>
                  <a:pt x="1901630" y="2398880"/>
                </a:cubicBezTo>
                <a:cubicBezTo>
                  <a:pt x="1837674" y="2358383"/>
                  <a:pt x="1758794" y="2307229"/>
                  <a:pt x="1679915" y="2270995"/>
                </a:cubicBezTo>
                <a:cubicBezTo>
                  <a:pt x="1679915" y="2277389"/>
                  <a:pt x="1684179" y="2277389"/>
                  <a:pt x="1686311" y="2281652"/>
                </a:cubicBezTo>
                <a:cubicBezTo>
                  <a:pt x="1654333" y="2245418"/>
                  <a:pt x="1603168" y="2234761"/>
                  <a:pt x="1566926" y="2202790"/>
                </a:cubicBezTo>
                <a:cubicBezTo>
                  <a:pt x="1577585" y="2198527"/>
                  <a:pt x="1603168" y="2219841"/>
                  <a:pt x="1618091" y="2226235"/>
                </a:cubicBezTo>
                <a:lnTo>
                  <a:pt x="1617644" y="2221541"/>
                </a:lnTo>
                <a:lnTo>
                  <a:pt x="1634313" y="2228966"/>
                </a:lnTo>
                <a:cubicBezTo>
                  <a:pt x="1654599" y="2241555"/>
                  <a:pt x="1674585" y="2261936"/>
                  <a:pt x="1696970" y="2266732"/>
                </a:cubicBezTo>
                <a:cubicBezTo>
                  <a:pt x="1699102" y="2266732"/>
                  <a:pt x="1696970" y="2262469"/>
                  <a:pt x="1699102" y="2260338"/>
                </a:cubicBezTo>
                <a:cubicBezTo>
                  <a:pt x="1703366" y="2258206"/>
                  <a:pt x="1701234" y="2268864"/>
                  <a:pt x="1699102" y="2270995"/>
                </a:cubicBezTo>
                <a:cubicBezTo>
                  <a:pt x="1701234" y="2264601"/>
                  <a:pt x="1707629" y="2266732"/>
                  <a:pt x="1714025" y="2270995"/>
                </a:cubicBezTo>
                <a:cubicBezTo>
                  <a:pt x="1760926" y="2309361"/>
                  <a:pt x="1824882" y="2339200"/>
                  <a:pt x="1880311" y="2369040"/>
                </a:cubicBezTo>
                <a:cubicBezTo>
                  <a:pt x="1797168" y="2296572"/>
                  <a:pt x="1701234" y="2228367"/>
                  <a:pt x="1624486" y="2160161"/>
                </a:cubicBezTo>
                <a:cubicBezTo>
                  <a:pt x="1622355" y="2168687"/>
                  <a:pt x="1630882" y="2179344"/>
                  <a:pt x="1637278" y="2177213"/>
                </a:cubicBezTo>
                <a:cubicBezTo>
                  <a:pt x="1645805" y="2196395"/>
                  <a:pt x="1662860" y="2211315"/>
                  <a:pt x="1675651" y="2217710"/>
                </a:cubicBezTo>
                <a:cubicBezTo>
                  <a:pt x="1677783" y="2217710"/>
                  <a:pt x="1679915" y="2221972"/>
                  <a:pt x="1679915" y="2226235"/>
                </a:cubicBezTo>
                <a:cubicBezTo>
                  <a:pt x="1692706" y="2226235"/>
                  <a:pt x="1699102" y="2247549"/>
                  <a:pt x="1714025" y="2253944"/>
                </a:cubicBezTo>
                <a:cubicBezTo>
                  <a:pt x="1682047" y="2241155"/>
                  <a:pt x="1645805" y="2209184"/>
                  <a:pt x="1615959" y="2190001"/>
                </a:cubicBezTo>
                <a:cubicBezTo>
                  <a:pt x="1613827" y="2187870"/>
                  <a:pt x="1613827" y="2194264"/>
                  <a:pt x="1613827" y="2200658"/>
                </a:cubicBezTo>
                <a:cubicBezTo>
                  <a:pt x="1607432" y="2196395"/>
                  <a:pt x="1603168" y="2185738"/>
                  <a:pt x="1594640" y="2185738"/>
                </a:cubicBezTo>
                <a:cubicBezTo>
                  <a:pt x="1601036" y="2198527"/>
                  <a:pt x="1615959" y="2196395"/>
                  <a:pt x="1613827" y="2219841"/>
                </a:cubicBezTo>
                <a:cubicBezTo>
                  <a:pt x="1607432" y="2204921"/>
                  <a:pt x="1592508" y="2209184"/>
                  <a:pt x="1586113" y="2183607"/>
                </a:cubicBezTo>
                <a:cubicBezTo>
                  <a:pt x="1577585" y="2190001"/>
                  <a:pt x="1571190" y="2175081"/>
                  <a:pt x="1562662" y="2168687"/>
                </a:cubicBezTo>
                <a:cubicBezTo>
                  <a:pt x="1573322" y="2158030"/>
                  <a:pt x="1590377" y="2185738"/>
                  <a:pt x="1598904" y="2179344"/>
                </a:cubicBezTo>
                <a:cubicBezTo>
                  <a:pt x="1586113" y="2158030"/>
                  <a:pt x="1566926" y="2149504"/>
                  <a:pt x="1552003" y="2153767"/>
                </a:cubicBezTo>
                <a:cubicBezTo>
                  <a:pt x="1549871" y="2153767"/>
                  <a:pt x="1552003" y="2160161"/>
                  <a:pt x="1552003" y="2166555"/>
                </a:cubicBezTo>
                <a:cubicBezTo>
                  <a:pt x="1547739" y="2166555"/>
                  <a:pt x="1547739" y="2162293"/>
                  <a:pt x="1547739" y="2153767"/>
                </a:cubicBezTo>
                <a:cubicBezTo>
                  <a:pt x="1545607" y="2153767"/>
                  <a:pt x="1545607" y="2162293"/>
                  <a:pt x="1543475" y="2160161"/>
                </a:cubicBezTo>
                <a:cubicBezTo>
                  <a:pt x="1537080" y="2149504"/>
                  <a:pt x="1541343" y="2138847"/>
                  <a:pt x="1537080" y="2132453"/>
                </a:cubicBezTo>
                <a:cubicBezTo>
                  <a:pt x="1532816" y="2132453"/>
                  <a:pt x="1537080" y="2153767"/>
                  <a:pt x="1530684" y="2151636"/>
                </a:cubicBezTo>
                <a:cubicBezTo>
                  <a:pt x="1520025" y="2140978"/>
                  <a:pt x="1513629" y="2132453"/>
                  <a:pt x="1507234" y="2115401"/>
                </a:cubicBezTo>
                <a:cubicBezTo>
                  <a:pt x="1502970" y="2119664"/>
                  <a:pt x="1507234" y="2123927"/>
                  <a:pt x="1505102" y="2128190"/>
                </a:cubicBezTo>
                <a:cubicBezTo>
                  <a:pt x="1498706" y="2126058"/>
                  <a:pt x="1492310" y="2123927"/>
                  <a:pt x="1490179" y="2111139"/>
                </a:cubicBezTo>
                <a:cubicBezTo>
                  <a:pt x="1481651" y="2126058"/>
                  <a:pt x="1477387" y="2104744"/>
                  <a:pt x="1466728" y="2104744"/>
                </a:cubicBezTo>
                <a:cubicBezTo>
                  <a:pt x="1464596" y="2098350"/>
                  <a:pt x="1466728" y="2100481"/>
                  <a:pt x="1466728" y="2091956"/>
                </a:cubicBezTo>
                <a:cubicBezTo>
                  <a:pt x="1460332" y="2085562"/>
                  <a:pt x="1447541" y="2070642"/>
                  <a:pt x="1443277" y="2094087"/>
                </a:cubicBezTo>
                <a:cubicBezTo>
                  <a:pt x="1434750" y="2087693"/>
                  <a:pt x="1417695" y="2070642"/>
                  <a:pt x="1407035" y="2081299"/>
                </a:cubicBezTo>
                <a:cubicBezTo>
                  <a:pt x="1404904" y="2074904"/>
                  <a:pt x="1402772" y="2072773"/>
                  <a:pt x="1402772" y="2062116"/>
                </a:cubicBezTo>
                <a:cubicBezTo>
                  <a:pt x="1396376" y="2064247"/>
                  <a:pt x="1389980" y="2072773"/>
                  <a:pt x="1381453" y="2064247"/>
                </a:cubicBezTo>
                <a:cubicBezTo>
                  <a:pt x="1375057" y="2057853"/>
                  <a:pt x="1377189" y="2062116"/>
                  <a:pt x="1366530" y="2062116"/>
                </a:cubicBezTo>
                <a:cubicBezTo>
                  <a:pt x="1360134" y="2059985"/>
                  <a:pt x="1358002" y="2051459"/>
                  <a:pt x="1353739" y="2057853"/>
                </a:cubicBezTo>
                <a:cubicBezTo>
                  <a:pt x="1362266" y="2062116"/>
                  <a:pt x="1368662" y="2077036"/>
                  <a:pt x="1375057" y="2081299"/>
                </a:cubicBezTo>
                <a:cubicBezTo>
                  <a:pt x="1370794" y="2087693"/>
                  <a:pt x="1366530" y="2085562"/>
                  <a:pt x="1360134" y="2085562"/>
                </a:cubicBezTo>
                <a:cubicBezTo>
                  <a:pt x="1319629" y="2068510"/>
                  <a:pt x="1274859" y="2047196"/>
                  <a:pt x="1219431" y="2042933"/>
                </a:cubicBezTo>
                <a:cubicBezTo>
                  <a:pt x="1217299" y="2045065"/>
                  <a:pt x="1219431" y="2047196"/>
                  <a:pt x="1219431" y="2047196"/>
                </a:cubicBezTo>
                <a:cubicBezTo>
                  <a:pt x="1208771" y="2042933"/>
                  <a:pt x="1189585" y="2038670"/>
                  <a:pt x="1172530" y="2040802"/>
                </a:cubicBezTo>
                <a:cubicBezTo>
                  <a:pt x="1170398" y="2053590"/>
                  <a:pt x="1176793" y="2040802"/>
                  <a:pt x="1174661" y="2053590"/>
                </a:cubicBezTo>
                <a:cubicBezTo>
                  <a:pt x="1164002" y="2053590"/>
                  <a:pt x="1164002" y="2047196"/>
                  <a:pt x="1153343" y="2053590"/>
                </a:cubicBezTo>
                <a:cubicBezTo>
                  <a:pt x="1155475" y="2036539"/>
                  <a:pt x="1146947" y="2040802"/>
                  <a:pt x="1146947" y="2053590"/>
                </a:cubicBezTo>
                <a:cubicBezTo>
                  <a:pt x="1146947" y="2040802"/>
                  <a:pt x="1138420" y="2040802"/>
                  <a:pt x="1132024" y="2038670"/>
                </a:cubicBezTo>
                <a:cubicBezTo>
                  <a:pt x="1132024" y="2045065"/>
                  <a:pt x="1134156" y="2045065"/>
                  <a:pt x="1134156" y="2047196"/>
                </a:cubicBezTo>
                <a:cubicBezTo>
                  <a:pt x="1125628" y="2040802"/>
                  <a:pt x="1108574" y="2038670"/>
                  <a:pt x="1097914" y="2038670"/>
                </a:cubicBezTo>
                <a:cubicBezTo>
                  <a:pt x="1093650" y="2042933"/>
                  <a:pt x="1097914" y="2049327"/>
                  <a:pt x="1093650" y="2053590"/>
                </a:cubicBezTo>
                <a:cubicBezTo>
                  <a:pt x="1087255" y="2030145"/>
                  <a:pt x="1072332" y="2049327"/>
                  <a:pt x="1068068" y="2045065"/>
                </a:cubicBezTo>
                <a:cubicBezTo>
                  <a:pt x="1065936" y="2042933"/>
                  <a:pt x="1059540" y="2045065"/>
                  <a:pt x="1055277" y="2045065"/>
                </a:cubicBezTo>
                <a:cubicBezTo>
                  <a:pt x="1042485" y="2049327"/>
                  <a:pt x="1027562" y="2049327"/>
                  <a:pt x="1019035" y="2066379"/>
                </a:cubicBezTo>
                <a:cubicBezTo>
                  <a:pt x="1004112" y="2053590"/>
                  <a:pt x="989189" y="2074904"/>
                  <a:pt x="976397" y="2074904"/>
                </a:cubicBezTo>
                <a:cubicBezTo>
                  <a:pt x="978529" y="2089824"/>
                  <a:pt x="989189" y="2079167"/>
                  <a:pt x="995584" y="2083430"/>
                </a:cubicBezTo>
                <a:cubicBezTo>
                  <a:pt x="980661" y="2098350"/>
                  <a:pt x="948683" y="2087693"/>
                  <a:pt x="931628" y="2109007"/>
                </a:cubicBezTo>
                <a:cubicBezTo>
                  <a:pt x="931628" y="2106876"/>
                  <a:pt x="929496" y="2104744"/>
                  <a:pt x="927364" y="2102613"/>
                </a:cubicBezTo>
                <a:cubicBezTo>
                  <a:pt x="822903" y="2151636"/>
                  <a:pt x="712045" y="2217710"/>
                  <a:pt x="622507" y="2285915"/>
                </a:cubicBezTo>
                <a:cubicBezTo>
                  <a:pt x="660880" y="2275258"/>
                  <a:pt x="707782" y="2247549"/>
                  <a:pt x="748287" y="2232629"/>
                </a:cubicBezTo>
                <a:cubicBezTo>
                  <a:pt x="750419" y="2234761"/>
                  <a:pt x="748287" y="2239024"/>
                  <a:pt x="748287" y="2241155"/>
                </a:cubicBezTo>
                <a:cubicBezTo>
                  <a:pt x="754683" y="2234761"/>
                  <a:pt x="761078" y="2247549"/>
                  <a:pt x="763210" y="2228367"/>
                </a:cubicBezTo>
                <a:cubicBezTo>
                  <a:pt x="767474" y="2224104"/>
                  <a:pt x="765342" y="2239024"/>
                  <a:pt x="769606" y="2234761"/>
                </a:cubicBezTo>
                <a:cubicBezTo>
                  <a:pt x="773870" y="2239024"/>
                  <a:pt x="771738" y="2224104"/>
                  <a:pt x="773870" y="2221972"/>
                </a:cubicBezTo>
                <a:cubicBezTo>
                  <a:pt x="784529" y="2215578"/>
                  <a:pt x="812243" y="2207052"/>
                  <a:pt x="825034" y="2202790"/>
                </a:cubicBezTo>
                <a:cubicBezTo>
                  <a:pt x="825034" y="2202790"/>
                  <a:pt x="831430" y="2192132"/>
                  <a:pt x="829298" y="2202790"/>
                </a:cubicBezTo>
                <a:cubicBezTo>
                  <a:pt x="833562" y="2200658"/>
                  <a:pt x="829298" y="2209184"/>
                  <a:pt x="827166" y="2209184"/>
                </a:cubicBezTo>
                <a:cubicBezTo>
                  <a:pt x="827166" y="2215578"/>
                  <a:pt x="829298" y="2219841"/>
                  <a:pt x="831430" y="2221972"/>
                </a:cubicBezTo>
                <a:cubicBezTo>
                  <a:pt x="831430" y="2230498"/>
                  <a:pt x="827166" y="2226235"/>
                  <a:pt x="827166" y="2236892"/>
                </a:cubicBezTo>
                <a:cubicBezTo>
                  <a:pt x="831430" y="2236892"/>
                  <a:pt x="835694" y="2236892"/>
                  <a:pt x="835694" y="2226235"/>
                </a:cubicBezTo>
                <a:cubicBezTo>
                  <a:pt x="839958" y="2224104"/>
                  <a:pt x="837826" y="2236892"/>
                  <a:pt x="842089" y="2232629"/>
                </a:cubicBezTo>
                <a:cubicBezTo>
                  <a:pt x="846353" y="2226235"/>
                  <a:pt x="835694" y="2230498"/>
                  <a:pt x="837826" y="2219841"/>
                </a:cubicBezTo>
                <a:cubicBezTo>
                  <a:pt x="842089" y="2228367"/>
                  <a:pt x="842089" y="2207052"/>
                  <a:pt x="844221" y="2202790"/>
                </a:cubicBezTo>
                <a:cubicBezTo>
                  <a:pt x="852749" y="2198527"/>
                  <a:pt x="861276" y="2185738"/>
                  <a:pt x="863408" y="2185738"/>
                </a:cubicBezTo>
                <a:cubicBezTo>
                  <a:pt x="869804" y="2185738"/>
                  <a:pt x="861276" y="2202790"/>
                  <a:pt x="867672" y="2209184"/>
                </a:cubicBezTo>
                <a:cubicBezTo>
                  <a:pt x="863408" y="2217710"/>
                  <a:pt x="859144" y="2221972"/>
                  <a:pt x="852749" y="2226235"/>
                </a:cubicBezTo>
                <a:cubicBezTo>
                  <a:pt x="857013" y="2230498"/>
                  <a:pt x="865540" y="2221972"/>
                  <a:pt x="876199" y="2219841"/>
                </a:cubicBezTo>
                <a:cubicBezTo>
                  <a:pt x="878331" y="2213447"/>
                  <a:pt x="876199" y="2179344"/>
                  <a:pt x="886859" y="2181475"/>
                </a:cubicBezTo>
                <a:cubicBezTo>
                  <a:pt x="884727" y="2204921"/>
                  <a:pt x="891122" y="2200658"/>
                  <a:pt x="895386" y="2207052"/>
                </a:cubicBezTo>
                <a:cubicBezTo>
                  <a:pt x="888991" y="2215578"/>
                  <a:pt x="884727" y="2207052"/>
                  <a:pt x="878331" y="2204921"/>
                </a:cubicBezTo>
                <a:cubicBezTo>
                  <a:pt x="878331" y="2209184"/>
                  <a:pt x="878331" y="2213447"/>
                  <a:pt x="878331" y="2215578"/>
                </a:cubicBezTo>
                <a:cubicBezTo>
                  <a:pt x="886859" y="2219841"/>
                  <a:pt x="899650" y="2215578"/>
                  <a:pt x="906046" y="2209184"/>
                </a:cubicBezTo>
                <a:cubicBezTo>
                  <a:pt x="906046" y="2200658"/>
                  <a:pt x="901782" y="2213447"/>
                  <a:pt x="897518" y="2209184"/>
                </a:cubicBezTo>
                <a:cubicBezTo>
                  <a:pt x="897518" y="2200658"/>
                  <a:pt x="901782" y="2198527"/>
                  <a:pt x="901782" y="2190001"/>
                </a:cubicBezTo>
                <a:cubicBezTo>
                  <a:pt x="903914" y="2198527"/>
                  <a:pt x="910309" y="2202790"/>
                  <a:pt x="912441" y="2192132"/>
                </a:cubicBezTo>
                <a:cubicBezTo>
                  <a:pt x="912441" y="2185738"/>
                  <a:pt x="912441" y="2179344"/>
                  <a:pt x="912441" y="2172950"/>
                </a:cubicBezTo>
                <a:cubicBezTo>
                  <a:pt x="920969" y="2172950"/>
                  <a:pt x="920969" y="2168687"/>
                  <a:pt x="929496" y="2166555"/>
                </a:cubicBezTo>
                <a:cubicBezTo>
                  <a:pt x="929496" y="2170818"/>
                  <a:pt x="929496" y="2175081"/>
                  <a:pt x="931628" y="2175081"/>
                </a:cubicBezTo>
                <a:cubicBezTo>
                  <a:pt x="931628" y="2183607"/>
                  <a:pt x="927364" y="2179344"/>
                  <a:pt x="925232" y="2185738"/>
                </a:cubicBezTo>
                <a:cubicBezTo>
                  <a:pt x="925232" y="2196395"/>
                  <a:pt x="929496" y="2192132"/>
                  <a:pt x="931628" y="2192132"/>
                </a:cubicBezTo>
                <a:cubicBezTo>
                  <a:pt x="927364" y="2207052"/>
                  <a:pt x="923101" y="2194264"/>
                  <a:pt x="918837" y="2202790"/>
                </a:cubicBezTo>
                <a:cubicBezTo>
                  <a:pt x="929496" y="2219841"/>
                  <a:pt x="955079" y="2183607"/>
                  <a:pt x="967870" y="2209184"/>
                </a:cubicBezTo>
                <a:cubicBezTo>
                  <a:pt x="972134" y="2200658"/>
                  <a:pt x="974265" y="2183607"/>
                  <a:pt x="980661" y="2183607"/>
                </a:cubicBezTo>
                <a:cubicBezTo>
                  <a:pt x="982793" y="2175081"/>
                  <a:pt x="978529" y="2177213"/>
                  <a:pt x="978529" y="2172950"/>
                </a:cubicBezTo>
                <a:cubicBezTo>
                  <a:pt x="978529" y="2162293"/>
                  <a:pt x="980661" y="2175081"/>
                  <a:pt x="982793" y="2177213"/>
                </a:cubicBezTo>
                <a:cubicBezTo>
                  <a:pt x="982793" y="2187870"/>
                  <a:pt x="978529" y="2185738"/>
                  <a:pt x="976397" y="2190001"/>
                </a:cubicBezTo>
                <a:cubicBezTo>
                  <a:pt x="982793" y="2209184"/>
                  <a:pt x="991320" y="2179344"/>
                  <a:pt x="993452" y="2166555"/>
                </a:cubicBezTo>
                <a:cubicBezTo>
                  <a:pt x="997716" y="2166555"/>
                  <a:pt x="1004112" y="2168687"/>
                  <a:pt x="1006244" y="2177213"/>
                </a:cubicBezTo>
                <a:cubicBezTo>
                  <a:pt x="1004112" y="2185738"/>
                  <a:pt x="1001980" y="2166555"/>
                  <a:pt x="997716" y="2172950"/>
                </a:cubicBezTo>
                <a:cubicBezTo>
                  <a:pt x="993452" y="2172950"/>
                  <a:pt x="995584" y="2185738"/>
                  <a:pt x="993452" y="2190001"/>
                </a:cubicBezTo>
                <a:cubicBezTo>
                  <a:pt x="999848" y="2196395"/>
                  <a:pt x="1006244" y="2183607"/>
                  <a:pt x="1016903" y="2190001"/>
                </a:cubicBezTo>
                <a:cubicBezTo>
                  <a:pt x="1021167" y="2190001"/>
                  <a:pt x="1019035" y="2175081"/>
                  <a:pt x="1023299" y="2177213"/>
                </a:cubicBezTo>
                <a:cubicBezTo>
                  <a:pt x="1023299" y="2166555"/>
                  <a:pt x="1016903" y="2172950"/>
                  <a:pt x="1019035" y="2160161"/>
                </a:cubicBezTo>
                <a:cubicBezTo>
                  <a:pt x="1021167" y="2158030"/>
                  <a:pt x="1021167" y="2162293"/>
                  <a:pt x="1021167" y="2166555"/>
                </a:cubicBezTo>
                <a:cubicBezTo>
                  <a:pt x="1025430" y="2168687"/>
                  <a:pt x="1023299" y="2153767"/>
                  <a:pt x="1027562" y="2155898"/>
                </a:cubicBezTo>
                <a:cubicBezTo>
                  <a:pt x="1027562" y="2168687"/>
                  <a:pt x="1033958" y="2164424"/>
                  <a:pt x="1036090" y="2170818"/>
                </a:cubicBezTo>
                <a:cubicBezTo>
                  <a:pt x="1033958" y="2177213"/>
                  <a:pt x="1027562" y="2177213"/>
                  <a:pt x="1025430" y="2183607"/>
                </a:cubicBezTo>
                <a:cubicBezTo>
                  <a:pt x="1029694" y="2192132"/>
                  <a:pt x="1038222" y="2185738"/>
                  <a:pt x="1042485" y="2177213"/>
                </a:cubicBezTo>
                <a:cubicBezTo>
                  <a:pt x="1042485" y="2198527"/>
                  <a:pt x="1048881" y="2177213"/>
                  <a:pt x="1053145" y="2187870"/>
                </a:cubicBezTo>
                <a:cubicBezTo>
                  <a:pt x="1053145" y="2198527"/>
                  <a:pt x="1048881" y="2198527"/>
                  <a:pt x="1044617" y="2194264"/>
                </a:cubicBezTo>
                <a:cubicBezTo>
                  <a:pt x="1063804" y="2219841"/>
                  <a:pt x="1085123" y="2202790"/>
                  <a:pt x="1104310" y="2211315"/>
                </a:cubicBezTo>
                <a:cubicBezTo>
                  <a:pt x="1106442" y="2202790"/>
                  <a:pt x="1110705" y="2196395"/>
                  <a:pt x="1112837" y="2204921"/>
                </a:cubicBezTo>
                <a:cubicBezTo>
                  <a:pt x="1110705" y="2179344"/>
                  <a:pt x="1100046" y="2190001"/>
                  <a:pt x="1093650" y="2196395"/>
                </a:cubicBezTo>
                <a:cubicBezTo>
                  <a:pt x="1093650" y="2192132"/>
                  <a:pt x="1093650" y="2187870"/>
                  <a:pt x="1093650" y="2183607"/>
                </a:cubicBezTo>
                <a:cubicBezTo>
                  <a:pt x="1110705" y="2177213"/>
                  <a:pt x="1119233" y="2181475"/>
                  <a:pt x="1136288" y="2183607"/>
                </a:cubicBezTo>
                <a:cubicBezTo>
                  <a:pt x="1132024" y="2204921"/>
                  <a:pt x="1123497" y="2181475"/>
                  <a:pt x="1117101" y="2190001"/>
                </a:cubicBezTo>
                <a:cubicBezTo>
                  <a:pt x="1121365" y="2192132"/>
                  <a:pt x="1121365" y="2204921"/>
                  <a:pt x="1123497" y="2211315"/>
                </a:cubicBezTo>
                <a:cubicBezTo>
                  <a:pt x="1127760" y="2198527"/>
                  <a:pt x="1132024" y="2198527"/>
                  <a:pt x="1138420" y="2211315"/>
                </a:cubicBezTo>
                <a:cubicBezTo>
                  <a:pt x="1151211" y="2192132"/>
                  <a:pt x="1159738" y="2217710"/>
                  <a:pt x="1172530" y="2221972"/>
                </a:cubicBezTo>
                <a:cubicBezTo>
                  <a:pt x="1140551" y="2224104"/>
                  <a:pt x="1102178" y="2224104"/>
                  <a:pt x="1078727" y="2213447"/>
                </a:cubicBezTo>
                <a:cubicBezTo>
                  <a:pt x="1076595" y="2213447"/>
                  <a:pt x="1074463" y="2219841"/>
                  <a:pt x="1074463" y="2224104"/>
                </a:cubicBezTo>
                <a:cubicBezTo>
                  <a:pt x="1023299" y="2221972"/>
                  <a:pt x="967870" y="2234761"/>
                  <a:pt x="929496" y="2260338"/>
                </a:cubicBezTo>
                <a:cubicBezTo>
                  <a:pt x="927364" y="2260338"/>
                  <a:pt x="925232" y="2258206"/>
                  <a:pt x="925232" y="2253944"/>
                </a:cubicBezTo>
                <a:cubicBezTo>
                  <a:pt x="918837" y="2251812"/>
                  <a:pt x="920969" y="2266732"/>
                  <a:pt x="914573" y="2262469"/>
                </a:cubicBezTo>
                <a:cubicBezTo>
                  <a:pt x="912441" y="2266732"/>
                  <a:pt x="910309" y="2270995"/>
                  <a:pt x="910309" y="2283783"/>
                </a:cubicBezTo>
                <a:cubicBezTo>
                  <a:pt x="901782" y="2279521"/>
                  <a:pt x="899650" y="2290178"/>
                  <a:pt x="895386" y="2292309"/>
                </a:cubicBezTo>
                <a:cubicBezTo>
                  <a:pt x="895386" y="2270995"/>
                  <a:pt x="903914" y="2275258"/>
                  <a:pt x="908177" y="2262469"/>
                </a:cubicBezTo>
                <a:cubicBezTo>
                  <a:pt x="901782" y="2241155"/>
                  <a:pt x="893254" y="2268864"/>
                  <a:pt x="886859" y="2273126"/>
                </a:cubicBezTo>
                <a:cubicBezTo>
                  <a:pt x="871936" y="2281652"/>
                  <a:pt x="852749" y="2266732"/>
                  <a:pt x="839958" y="2290178"/>
                </a:cubicBezTo>
                <a:cubicBezTo>
                  <a:pt x="837826" y="2290178"/>
                  <a:pt x="842089" y="2307229"/>
                  <a:pt x="835694" y="2307229"/>
                </a:cubicBezTo>
                <a:cubicBezTo>
                  <a:pt x="835694" y="2298703"/>
                  <a:pt x="837826" y="2298703"/>
                  <a:pt x="837826" y="2290178"/>
                </a:cubicBezTo>
                <a:cubicBezTo>
                  <a:pt x="831430" y="2288046"/>
                  <a:pt x="827166" y="2292309"/>
                  <a:pt x="822903" y="2302966"/>
                </a:cubicBezTo>
                <a:cubicBezTo>
                  <a:pt x="827166" y="2283783"/>
                  <a:pt x="818639" y="2305098"/>
                  <a:pt x="814375" y="2298703"/>
                </a:cubicBezTo>
                <a:cubicBezTo>
                  <a:pt x="814375" y="2305098"/>
                  <a:pt x="814375" y="2307229"/>
                  <a:pt x="816507" y="2309361"/>
                </a:cubicBezTo>
                <a:cubicBezTo>
                  <a:pt x="816507" y="2320018"/>
                  <a:pt x="810111" y="2313623"/>
                  <a:pt x="810111" y="2326412"/>
                </a:cubicBezTo>
                <a:cubicBezTo>
                  <a:pt x="810111" y="2324280"/>
                  <a:pt x="810111" y="2317886"/>
                  <a:pt x="810111" y="2313623"/>
                </a:cubicBezTo>
                <a:cubicBezTo>
                  <a:pt x="795188" y="2326412"/>
                  <a:pt x="784529" y="2326412"/>
                  <a:pt x="771738" y="2337069"/>
                </a:cubicBezTo>
                <a:cubicBezTo>
                  <a:pt x="771738" y="2341332"/>
                  <a:pt x="773870" y="2339200"/>
                  <a:pt x="776001" y="2339200"/>
                </a:cubicBezTo>
                <a:cubicBezTo>
                  <a:pt x="769606" y="2349857"/>
                  <a:pt x="763210" y="2369040"/>
                  <a:pt x="756815" y="2366909"/>
                </a:cubicBezTo>
                <a:cubicBezTo>
                  <a:pt x="756815" y="2349857"/>
                  <a:pt x="763210" y="2345595"/>
                  <a:pt x="767474" y="2339200"/>
                </a:cubicBezTo>
                <a:cubicBezTo>
                  <a:pt x="744023" y="2339200"/>
                  <a:pt x="718441" y="2362646"/>
                  <a:pt x="697122" y="2366909"/>
                </a:cubicBezTo>
                <a:cubicBezTo>
                  <a:pt x="694990" y="2369040"/>
                  <a:pt x="697122" y="2388223"/>
                  <a:pt x="692858" y="2386092"/>
                </a:cubicBezTo>
                <a:cubicBezTo>
                  <a:pt x="692858" y="2379697"/>
                  <a:pt x="694990" y="2377566"/>
                  <a:pt x="694990" y="2369040"/>
                </a:cubicBezTo>
                <a:cubicBezTo>
                  <a:pt x="673672" y="2371172"/>
                  <a:pt x="645957" y="2398880"/>
                  <a:pt x="626770" y="2396749"/>
                </a:cubicBezTo>
                <a:cubicBezTo>
                  <a:pt x="603320" y="2418063"/>
                  <a:pt x="560682" y="2428720"/>
                  <a:pt x="528704" y="2445771"/>
                </a:cubicBezTo>
                <a:cubicBezTo>
                  <a:pt x="515913" y="2452166"/>
                  <a:pt x="488199" y="2452166"/>
                  <a:pt x="486067" y="2486268"/>
                </a:cubicBezTo>
                <a:cubicBezTo>
                  <a:pt x="483935" y="2486268"/>
                  <a:pt x="481803" y="2492663"/>
                  <a:pt x="479671" y="2486268"/>
                </a:cubicBezTo>
                <a:cubicBezTo>
                  <a:pt x="462616" y="2535291"/>
                  <a:pt x="432770" y="2509714"/>
                  <a:pt x="413583" y="2541685"/>
                </a:cubicBezTo>
                <a:cubicBezTo>
                  <a:pt x="411451" y="2541685"/>
                  <a:pt x="413583" y="2537422"/>
                  <a:pt x="413583" y="2531028"/>
                </a:cubicBezTo>
                <a:cubicBezTo>
                  <a:pt x="385869" y="2548079"/>
                  <a:pt x="349627" y="2541685"/>
                  <a:pt x="336836" y="2599234"/>
                </a:cubicBezTo>
                <a:cubicBezTo>
                  <a:pt x="336836" y="2580051"/>
                  <a:pt x="338968" y="2569394"/>
                  <a:pt x="343231" y="2565131"/>
                </a:cubicBezTo>
                <a:cubicBezTo>
                  <a:pt x="306990" y="2586445"/>
                  <a:pt x="275012" y="2631205"/>
                  <a:pt x="243033" y="2675965"/>
                </a:cubicBezTo>
                <a:cubicBezTo>
                  <a:pt x="243033" y="2684490"/>
                  <a:pt x="247297" y="2682359"/>
                  <a:pt x="247297" y="2695147"/>
                </a:cubicBezTo>
                <a:cubicBezTo>
                  <a:pt x="225978" y="2688753"/>
                  <a:pt x="221715" y="2718593"/>
                  <a:pt x="206792" y="2731382"/>
                </a:cubicBezTo>
                <a:cubicBezTo>
                  <a:pt x="211055" y="2686622"/>
                  <a:pt x="189737" y="2716462"/>
                  <a:pt x="179077" y="2707936"/>
                </a:cubicBezTo>
                <a:cubicBezTo>
                  <a:pt x="179077" y="2675965"/>
                  <a:pt x="164154" y="2680227"/>
                  <a:pt x="155627" y="2678096"/>
                </a:cubicBezTo>
                <a:cubicBezTo>
                  <a:pt x="159890" y="2667439"/>
                  <a:pt x="155627" y="2661045"/>
                  <a:pt x="153495" y="2650388"/>
                </a:cubicBezTo>
                <a:cubicBezTo>
                  <a:pt x="162022" y="2633336"/>
                  <a:pt x="174814" y="2665308"/>
                  <a:pt x="181209" y="2637599"/>
                </a:cubicBezTo>
                <a:cubicBezTo>
                  <a:pt x="176945" y="2629073"/>
                  <a:pt x="170550" y="2635468"/>
                  <a:pt x="162022" y="2637599"/>
                </a:cubicBezTo>
                <a:cubicBezTo>
                  <a:pt x="162022" y="2629073"/>
                  <a:pt x="157759" y="2624811"/>
                  <a:pt x="157759" y="2614153"/>
                </a:cubicBezTo>
                <a:cubicBezTo>
                  <a:pt x="179077" y="2633336"/>
                  <a:pt x="191869" y="2592839"/>
                  <a:pt x="208924" y="2571525"/>
                </a:cubicBezTo>
                <a:cubicBezTo>
                  <a:pt x="200396" y="2567262"/>
                  <a:pt x="194000" y="2562999"/>
                  <a:pt x="187605" y="2554474"/>
                </a:cubicBezTo>
                <a:cubicBezTo>
                  <a:pt x="189737" y="2545948"/>
                  <a:pt x="187605" y="2541685"/>
                  <a:pt x="187605" y="2537422"/>
                </a:cubicBezTo>
                <a:cubicBezTo>
                  <a:pt x="181209" y="2533160"/>
                  <a:pt x="176945" y="2537422"/>
                  <a:pt x="172682" y="2543817"/>
                </a:cubicBezTo>
                <a:cubicBezTo>
                  <a:pt x="170550" y="2541685"/>
                  <a:pt x="174814" y="2533160"/>
                  <a:pt x="174814" y="2526765"/>
                </a:cubicBezTo>
                <a:cubicBezTo>
                  <a:pt x="168418" y="2518240"/>
                  <a:pt x="159890" y="2537422"/>
                  <a:pt x="153495" y="2543817"/>
                </a:cubicBezTo>
                <a:cubicBezTo>
                  <a:pt x="153495" y="2528897"/>
                  <a:pt x="157759" y="2524634"/>
                  <a:pt x="157759" y="2513977"/>
                </a:cubicBezTo>
                <a:cubicBezTo>
                  <a:pt x="155627" y="2505451"/>
                  <a:pt x="140704" y="2524634"/>
                  <a:pt x="142835" y="2492663"/>
                </a:cubicBezTo>
                <a:cubicBezTo>
                  <a:pt x="174814" y="2496925"/>
                  <a:pt x="194000" y="2437246"/>
                  <a:pt x="217451" y="2409537"/>
                </a:cubicBezTo>
                <a:cubicBezTo>
                  <a:pt x="225978" y="2375435"/>
                  <a:pt x="238770" y="2349857"/>
                  <a:pt x="251561" y="2322149"/>
                </a:cubicBezTo>
                <a:cubicBezTo>
                  <a:pt x="236638" y="2313623"/>
                  <a:pt x="223847" y="2351989"/>
                  <a:pt x="211055" y="2362646"/>
                </a:cubicBezTo>
                <a:cubicBezTo>
                  <a:pt x="217451" y="2345595"/>
                  <a:pt x="221715" y="2324280"/>
                  <a:pt x="230242" y="2315755"/>
                </a:cubicBezTo>
                <a:cubicBezTo>
                  <a:pt x="230242" y="2298703"/>
                  <a:pt x="223847" y="2302966"/>
                  <a:pt x="223847" y="2283783"/>
                </a:cubicBezTo>
                <a:cubicBezTo>
                  <a:pt x="211055" y="2288046"/>
                  <a:pt x="206792" y="2317886"/>
                  <a:pt x="194000" y="2320018"/>
                </a:cubicBezTo>
                <a:cubicBezTo>
                  <a:pt x="194000" y="2309361"/>
                  <a:pt x="189737" y="2311492"/>
                  <a:pt x="189737" y="2302966"/>
                </a:cubicBezTo>
                <a:cubicBezTo>
                  <a:pt x="176945" y="2302966"/>
                  <a:pt x="170550" y="2322149"/>
                  <a:pt x="164154" y="2326412"/>
                </a:cubicBezTo>
                <a:cubicBezTo>
                  <a:pt x="162022" y="2339200"/>
                  <a:pt x="159890" y="2349857"/>
                  <a:pt x="153495" y="2349857"/>
                </a:cubicBezTo>
                <a:cubicBezTo>
                  <a:pt x="151363" y="2328543"/>
                  <a:pt x="142835" y="2324280"/>
                  <a:pt x="136440" y="2322149"/>
                </a:cubicBezTo>
                <a:cubicBezTo>
                  <a:pt x="144967" y="2302966"/>
                  <a:pt x="166286" y="2317886"/>
                  <a:pt x="176945" y="2281652"/>
                </a:cubicBezTo>
                <a:cubicBezTo>
                  <a:pt x="174814" y="2275258"/>
                  <a:pt x="168418" y="2281652"/>
                  <a:pt x="166286" y="2279521"/>
                </a:cubicBezTo>
                <a:cubicBezTo>
                  <a:pt x="166286" y="2268864"/>
                  <a:pt x="168418" y="2270995"/>
                  <a:pt x="170550" y="2262469"/>
                </a:cubicBezTo>
                <a:cubicBezTo>
                  <a:pt x="166286" y="2260338"/>
                  <a:pt x="157759" y="2256075"/>
                  <a:pt x="157759" y="2273126"/>
                </a:cubicBezTo>
                <a:cubicBezTo>
                  <a:pt x="155627" y="2275258"/>
                  <a:pt x="155627" y="2264601"/>
                  <a:pt x="155627" y="2262469"/>
                </a:cubicBezTo>
                <a:cubicBezTo>
                  <a:pt x="151363" y="2260338"/>
                  <a:pt x="157759" y="2279521"/>
                  <a:pt x="151363" y="2275258"/>
                </a:cubicBezTo>
                <a:cubicBezTo>
                  <a:pt x="155627" y="2268864"/>
                  <a:pt x="151363" y="2264601"/>
                  <a:pt x="151363" y="2251812"/>
                </a:cubicBezTo>
                <a:cubicBezTo>
                  <a:pt x="155627" y="2251812"/>
                  <a:pt x="157759" y="2247549"/>
                  <a:pt x="162022" y="2245418"/>
                </a:cubicBezTo>
                <a:cubicBezTo>
                  <a:pt x="153495" y="2245418"/>
                  <a:pt x="151363" y="2230498"/>
                  <a:pt x="142835" y="2234761"/>
                </a:cubicBezTo>
                <a:cubicBezTo>
                  <a:pt x="144967" y="2224104"/>
                  <a:pt x="142835" y="2221972"/>
                  <a:pt x="140704" y="2215578"/>
                </a:cubicBezTo>
                <a:cubicBezTo>
                  <a:pt x="138572" y="2221972"/>
                  <a:pt x="136440" y="2224104"/>
                  <a:pt x="132176" y="2226235"/>
                </a:cubicBezTo>
                <a:cubicBezTo>
                  <a:pt x="130044" y="2224104"/>
                  <a:pt x="136440" y="2196395"/>
                  <a:pt x="127912" y="2200658"/>
                </a:cubicBezTo>
                <a:cubicBezTo>
                  <a:pt x="127912" y="2183607"/>
                  <a:pt x="130044" y="2172950"/>
                  <a:pt x="134308" y="2168687"/>
                </a:cubicBezTo>
                <a:cubicBezTo>
                  <a:pt x="134308" y="2160161"/>
                  <a:pt x="130044" y="2166555"/>
                  <a:pt x="127912" y="2164424"/>
                </a:cubicBezTo>
                <a:cubicBezTo>
                  <a:pt x="123649" y="2168687"/>
                  <a:pt x="130044" y="2177213"/>
                  <a:pt x="125781" y="2181475"/>
                </a:cubicBezTo>
                <a:cubicBezTo>
                  <a:pt x="119385" y="2177213"/>
                  <a:pt x="123649" y="2164424"/>
                  <a:pt x="117253" y="2162293"/>
                </a:cubicBezTo>
                <a:cubicBezTo>
                  <a:pt x="119385" y="2149504"/>
                  <a:pt x="121517" y="2143110"/>
                  <a:pt x="125781" y="2138847"/>
                </a:cubicBezTo>
                <a:cubicBezTo>
                  <a:pt x="125781" y="2128190"/>
                  <a:pt x="123649" y="2143110"/>
                  <a:pt x="119385" y="2138847"/>
                </a:cubicBezTo>
                <a:cubicBezTo>
                  <a:pt x="121517" y="2132453"/>
                  <a:pt x="125781" y="2130321"/>
                  <a:pt x="125781" y="2121796"/>
                </a:cubicBezTo>
                <a:cubicBezTo>
                  <a:pt x="132176" y="2128190"/>
                  <a:pt x="136440" y="2123927"/>
                  <a:pt x="138572" y="2111139"/>
                </a:cubicBezTo>
                <a:cubicBezTo>
                  <a:pt x="127912" y="2102613"/>
                  <a:pt x="106594" y="2138847"/>
                  <a:pt x="93802" y="2134584"/>
                </a:cubicBezTo>
                <a:cubicBezTo>
                  <a:pt x="87407" y="2140978"/>
                  <a:pt x="89539" y="2143110"/>
                  <a:pt x="83143" y="2145241"/>
                </a:cubicBezTo>
                <a:cubicBezTo>
                  <a:pt x="100198" y="2089824"/>
                  <a:pt x="132176" y="2077036"/>
                  <a:pt x="151363" y="2030145"/>
                </a:cubicBezTo>
                <a:cubicBezTo>
                  <a:pt x="149231" y="2023750"/>
                  <a:pt x="138572" y="2030145"/>
                  <a:pt x="136440" y="2021619"/>
                </a:cubicBezTo>
                <a:cubicBezTo>
                  <a:pt x="144967" y="2008830"/>
                  <a:pt x="147099" y="1989648"/>
                  <a:pt x="157759" y="1976859"/>
                </a:cubicBezTo>
                <a:cubicBezTo>
                  <a:pt x="157759" y="1974728"/>
                  <a:pt x="155627" y="1974728"/>
                  <a:pt x="155627" y="1970465"/>
                </a:cubicBezTo>
                <a:cubicBezTo>
                  <a:pt x="151363" y="1970465"/>
                  <a:pt x="149231" y="1981122"/>
                  <a:pt x="147099" y="1987516"/>
                </a:cubicBezTo>
                <a:cubicBezTo>
                  <a:pt x="127912" y="1989648"/>
                  <a:pt x="108726" y="1989648"/>
                  <a:pt x="98066" y="1976859"/>
                </a:cubicBezTo>
                <a:cubicBezTo>
                  <a:pt x="104462" y="1944888"/>
                  <a:pt x="119385" y="1929968"/>
                  <a:pt x="123649" y="1900128"/>
                </a:cubicBezTo>
                <a:cubicBezTo>
                  <a:pt x="125781" y="1897997"/>
                  <a:pt x="127912" y="1904391"/>
                  <a:pt x="134308" y="1895865"/>
                </a:cubicBezTo>
                <a:cubicBezTo>
                  <a:pt x="127912" y="1876683"/>
                  <a:pt x="151363" y="1874551"/>
                  <a:pt x="144967" y="1842580"/>
                </a:cubicBezTo>
                <a:cubicBezTo>
                  <a:pt x="159890" y="1817003"/>
                  <a:pt x="179077" y="1808477"/>
                  <a:pt x="191869" y="1785031"/>
                </a:cubicBezTo>
                <a:cubicBezTo>
                  <a:pt x="155627" y="1795689"/>
                  <a:pt x="123649" y="1863894"/>
                  <a:pt x="89539" y="1866025"/>
                </a:cubicBezTo>
                <a:cubicBezTo>
                  <a:pt x="95934" y="1853237"/>
                  <a:pt x="104462" y="1840448"/>
                  <a:pt x="102330" y="1819134"/>
                </a:cubicBezTo>
                <a:cubicBezTo>
                  <a:pt x="117253" y="1810609"/>
                  <a:pt x="123649" y="1787163"/>
                  <a:pt x="136440" y="1782900"/>
                </a:cubicBezTo>
                <a:cubicBezTo>
                  <a:pt x="138572" y="1778637"/>
                  <a:pt x="140704" y="1776506"/>
                  <a:pt x="140704" y="1772243"/>
                </a:cubicBezTo>
                <a:cubicBezTo>
                  <a:pt x="196132" y="1744535"/>
                  <a:pt x="230242" y="1663541"/>
                  <a:pt x="279275" y="1625175"/>
                </a:cubicBezTo>
                <a:cubicBezTo>
                  <a:pt x="277143" y="1618781"/>
                  <a:pt x="279275" y="1612387"/>
                  <a:pt x="283539" y="1614518"/>
                </a:cubicBezTo>
                <a:cubicBezTo>
                  <a:pt x="279275" y="1631569"/>
                  <a:pt x="294198" y="1601729"/>
                  <a:pt x="300594" y="1601729"/>
                </a:cubicBezTo>
                <a:cubicBezTo>
                  <a:pt x="287803" y="1597467"/>
                  <a:pt x="262220" y="1623044"/>
                  <a:pt x="249429" y="1637964"/>
                </a:cubicBezTo>
                <a:cubicBezTo>
                  <a:pt x="230242" y="1648621"/>
                  <a:pt x="213187" y="1665672"/>
                  <a:pt x="198264" y="1682723"/>
                </a:cubicBezTo>
                <a:cubicBezTo>
                  <a:pt x="196132" y="1682723"/>
                  <a:pt x="194000" y="1680592"/>
                  <a:pt x="194000" y="1678461"/>
                </a:cubicBezTo>
                <a:cubicBezTo>
                  <a:pt x="194000" y="1684855"/>
                  <a:pt x="189737" y="1686986"/>
                  <a:pt x="187605" y="1691249"/>
                </a:cubicBezTo>
                <a:cubicBezTo>
                  <a:pt x="185473" y="1691249"/>
                  <a:pt x="187605" y="1689118"/>
                  <a:pt x="187605" y="1684855"/>
                </a:cubicBezTo>
                <a:cubicBezTo>
                  <a:pt x="172682" y="1693380"/>
                  <a:pt x="164154" y="1716826"/>
                  <a:pt x="153495" y="1731746"/>
                </a:cubicBezTo>
                <a:cubicBezTo>
                  <a:pt x="147099" y="1723220"/>
                  <a:pt x="142835" y="1721089"/>
                  <a:pt x="132176" y="1718957"/>
                </a:cubicBezTo>
                <a:cubicBezTo>
                  <a:pt x="132176" y="1712563"/>
                  <a:pt x="136440" y="1714695"/>
                  <a:pt x="136440" y="1706169"/>
                </a:cubicBezTo>
                <a:cubicBezTo>
                  <a:pt x="125781" y="1708300"/>
                  <a:pt x="115121" y="1725352"/>
                  <a:pt x="104462" y="1712563"/>
                </a:cubicBezTo>
                <a:cubicBezTo>
                  <a:pt x="104462" y="1695512"/>
                  <a:pt x="115121" y="1706169"/>
                  <a:pt x="115121" y="1691249"/>
                </a:cubicBezTo>
                <a:cubicBezTo>
                  <a:pt x="115121" y="1686986"/>
                  <a:pt x="110857" y="1686986"/>
                  <a:pt x="108726" y="1684855"/>
                </a:cubicBezTo>
                <a:cubicBezTo>
                  <a:pt x="110857" y="1682723"/>
                  <a:pt x="110857" y="1678461"/>
                  <a:pt x="108726" y="1678461"/>
                </a:cubicBezTo>
                <a:cubicBezTo>
                  <a:pt x="110857" y="1659278"/>
                  <a:pt x="119385" y="1657146"/>
                  <a:pt x="121517" y="1637964"/>
                </a:cubicBezTo>
                <a:cubicBezTo>
                  <a:pt x="134308" y="1629438"/>
                  <a:pt x="147099" y="1601729"/>
                  <a:pt x="162022" y="1584678"/>
                </a:cubicBezTo>
                <a:cubicBezTo>
                  <a:pt x="172682" y="1569758"/>
                  <a:pt x="185473" y="1574021"/>
                  <a:pt x="189737" y="1542050"/>
                </a:cubicBezTo>
                <a:cubicBezTo>
                  <a:pt x="187605" y="1533524"/>
                  <a:pt x="185473" y="1552707"/>
                  <a:pt x="181209" y="1548444"/>
                </a:cubicBezTo>
                <a:cubicBezTo>
                  <a:pt x="187605" y="1527130"/>
                  <a:pt x="200396" y="1520736"/>
                  <a:pt x="211055" y="1503684"/>
                </a:cubicBezTo>
                <a:cubicBezTo>
                  <a:pt x="206792" y="1514341"/>
                  <a:pt x="202528" y="1520736"/>
                  <a:pt x="196132" y="1527130"/>
                </a:cubicBezTo>
                <a:cubicBezTo>
                  <a:pt x="219583" y="1548444"/>
                  <a:pt x="243033" y="1499421"/>
                  <a:pt x="266484" y="1490896"/>
                </a:cubicBezTo>
                <a:cubicBezTo>
                  <a:pt x="266484" y="1488764"/>
                  <a:pt x="266484" y="1488764"/>
                  <a:pt x="264352" y="1488764"/>
                </a:cubicBezTo>
                <a:cubicBezTo>
                  <a:pt x="277143" y="1486633"/>
                  <a:pt x="289935" y="1467450"/>
                  <a:pt x="298462" y="1465319"/>
                </a:cubicBezTo>
                <a:cubicBezTo>
                  <a:pt x="300594" y="1463187"/>
                  <a:pt x="300594" y="1471713"/>
                  <a:pt x="300594" y="1471713"/>
                </a:cubicBezTo>
                <a:cubicBezTo>
                  <a:pt x="306990" y="1473844"/>
                  <a:pt x="328308" y="1446136"/>
                  <a:pt x="341100" y="1437610"/>
                </a:cubicBezTo>
                <a:cubicBezTo>
                  <a:pt x="347495" y="1431216"/>
                  <a:pt x="356023" y="1429084"/>
                  <a:pt x="360286" y="1412033"/>
                </a:cubicBezTo>
                <a:cubicBezTo>
                  <a:pt x="375209" y="1409902"/>
                  <a:pt x="394396" y="1394982"/>
                  <a:pt x="405056" y="1365142"/>
                </a:cubicBezTo>
                <a:cubicBezTo>
                  <a:pt x="409319" y="1367273"/>
                  <a:pt x="411451" y="1363011"/>
                  <a:pt x="415715" y="1367273"/>
                </a:cubicBezTo>
                <a:cubicBezTo>
                  <a:pt x="417847" y="1367273"/>
                  <a:pt x="417847" y="1354485"/>
                  <a:pt x="419979" y="1358748"/>
                </a:cubicBezTo>
                <a:cubicBezTo>
                  <a:pt x="407188" y="1335302"/>
                  <a:pt x="390133" y="1363011"/>
                  <a:pt x="375209" y="1377930"/>
                </a:cubicBezTo>
                <a:cubicBezTo>
                  <a:pt x="362418" y="1388588"/>
                  <a:pt x="349627" y="1392850"/>
                  <a:pt x="334704" y="1403507"/>
                </a:cubicBezTo>
                <a:cubicBezTo>
                  <a:pt x="313385" y="1424822"/>
                  <a:pt x="289935" y="1454662"/>
                  <a:pt x="270748" y="1448267"/>
                </a:cubicBezTo>
                <a:cubicBezTo>
                  <a:pt x="283539" y="1405639"/>
                  <a:pt x="313385" y="1414165"/>
                  <a:pt x="328308" y="1380062"/>
                </a:cubicBezTo>
                <a:cubicBezTo>
                  <a:pt x="281407" y="1384325"/>
                  <a:pt x="240902" y="1490896"/>
                  <a:pt x="191869" y="1490896"/>
                </a:cubicBezTo>
                <a:cubicBezTo>
                  <a:pt x="187605" y="1493027"/>
                  <a:pt x="189737" y="1495158"/>
                  <a:pt x="189737" y="1503684"/>
                </a:cubicBezTo>
                <a:cubicBezTo>
                  <a:pt x="185473" y="1495158"/>
                  <a:pt x="179077" y="1505816"/>
                  <a:pt x="174814" y="1507947"/>
                </a:cubicBezTo>
                <a:cubicBezTo>
                  <a:pt x="168418" y="1539918"/>
                  <a:pt x="138572" y="1548444"/>
                  <a:pt x="121517" y="1567627"/>
                </a:cubicBezTo>
                <a:cubicBezTo>
                  <a:pt x="110857" y="1578284"/>
                  <a:pt x="106594" y="1588941"/>
                  <a:pt x="93802" y="1578284"/>
                </a:cubicBezTo>
                <a:cubicBezTo>
                  <a:pt x="95934" y="1569758"/>
                  <a:pt x="100198" y="1554838"/>
                  <a:pt x="95934" y="1561232"/>
                </a:cubicBezTo>
                <a:cubicBezTo>
                  <a:pt x="95934" y="1537787"/>
                  <a:pt x="108726" y="1524998"/>
                  <a:pt x="115121" y="1503684"/>
                </a:cubicBezTo>
                <a:cubicBezTo>
                  <a:pt x="112989" y="1495158"/>
                  <a:pt x="110857" y="1503684"/>
                  <a:pt x="106594" y="1503684"/>
                </a:cubicBezTo>
                <a:cubicBezTo>
                  <a:pt x="110857" y="1497290"/>
                  <a:pt x="112989" y="1490896"/>
                  <a:pt x="117253" y="1497290"/>
                </a:cubicBezTo>
                <a:cubicBezTo>
                  <a:pt x="123649" y="1471713"/>
                  <a:pt x="138572" y="1467450"/>
                  <a:pt x="144967" y="1439742"/>
                </a:cubicBezTo>
                <a:cubicBezTo>
                  <a:pt x="153495" y="1446136"/>
                  <a:pt x="166286" y="1429084"/>
                  <a:pt x="176945" y="1420559"/>
                </a:cubicBezTo>
                <a:cubicBezTo>
                  <a:pt x="168418" y="1397113"/>
                  <a:pt x="157759" y="1450399"/>
                  <a:pt x="151363" y="1420559"/>
                </a:cubicBezTo>
                <a:cubicBezTo>
                  <a:pt x="147099" y="1420559"/>
                  <a:pt x="144967" y="1429084"/>
                  <a:pt x="144967" y="1439742"/>
                </a:cubicBezTo>
                <a:cubicBezTo>
                  <a:pt x="140704" y="1444004"/>
                  <a:pt x="142835" y="1431216"/>
                  <a:pt x="138572" y="1429084"/>
                </a:cubicBezTo>
                <a:cubicBezTo>
                  <a:pt x="134308" y="1431216"/>
                  <a:pt x="136440" y="1446136"/>
                  <a:pt x="130044" y="1446136"/>
                </a:cubicBezTo>
                <a:cubicBezTo>
                  <a:pt x="127912" y="1446136"/>
                  <a:pt x="132176" y="1441873"/>
                  <a:pt x="130044" y="1433347"/>
                </a:cubicBezTo>
                <a:cubicBezTo>
                  <a:pt x="125781" y="1433347"/>
                  <a:pt x="125781" y="1429084"/>
                  <a:pt x="121517" y="1437610"/>
                </a:cubicBezTo>
                <a:cubicBezTo>
                  <a:pt x="119385" y="1433347"/>
                  <a:pt x="117253" y="1426953"/>
                  <a:pt x="117253" y="1414165"/>
                </a:cubicBezTo>
                <a:cubicBezTo>
                  <a:pt x="112989" y="1424822"/>
                  <a:pt x="98066" y="1412033"/>
                  <a:pt x="100198" y="1397113"/>
                </a:cubicBezTo>
                <a:cubicBezTo>
                  <a:pt x="76747" y="1375799"/>
                  <a:pt x="57561" y="1384325"/>
                  <a:pt x="36242" y="1382193"/>
                </a:cubicBezTo>
                <a:cubicBezTo>
                  <a:pt x="40506" y="1373668"/>
                  <a:pt x="44769" y="1369405"/>
                  <a:pt x="49033" y="1363011"/>
                </a:cubicBezTo>
                <a:cubicBezTo>
                  <a:pt x="46901" y="1354485"/>
                  <a:pt x="42638" y="1360879"/>
                  <a:pt x="38374" y="1358748"/>
                </a:cubicBezTo>
                <a:cubicBezTo>
                  <a:pt x="55429" y="1309725"/>
                  <a:pt x="83143" y="1290542"/>
                  <a:pt x="98066" y="1239388"/>
                </a:cubicBezTo>
                <a:cubicBezTo>
                  <a:pt x="117253" y="1245782"/>
                  <a:pt x="136440" y="1232994"/>
                  <a:pt x="149231" y="1205285"/>
                </a:cubicBezTo>
                <a:cubicBezTo>
                  <a:pt x="144967" y="1201023"/>
                  <a:pt x="136440" y="1203154"/>
                  <a:pt x="130044" y="1211680"/>
                </a:cubicBezTo>
                <a:cubicBezTo>
                  <a:pt x="130044" y="1198891"/>
                  <a:pt x="136440" y="1201023"/>
                  <a:pt x="136440" y="1188234"/>
                </a:cubicBezTo>
                <a:cubicBezTo>
                  <a:pt x="132176" y="1188234"/>
                  <a:pt x="127912" y="1188234"/>
                  <a:pt x="121517" y="1188234"/>
                </a:cubicBezTo>
                <a:cubicBezTo>
                  <a:pt x="130044" y="1171183"/>
                  <a:pt x="142835" y="1164789"/>
                  <a:pt x="149231" y="1141343"/>
                </a:cubicBezTo>
                <a:cubicBezTo>
                  <a:pt x="125781" y="1158394"/>
                  <a:pt x="89539" y="1181840"/>
                  <a:pt x="72484" y="1222337"/>
                </a:cubicBezTo>
                <a:cubicBezTo>
                  <a:pt x="66088" y="1220205"/>
                  <a:pt x="57561" y="1226600"/>
                  <a:pt x="57561" y="1211680"/>
                </a:cubicBezTo>
                <a:cubicBezTo>
                  <a:pt x="59693" y="1194628"/>
                  <a:pt x="66088" y="1177577"/>
                  <a:pt x="74616" y="1183971"/>
                </a:cubicBezTo>
                <a:cubicBezTo>
                  <a:pt x="87407" y="1164789"/>
                  <a:pt x="95934" y="1130686"/>
                  <a:pt x="104462" y="1098715"/>
                </a:cubicBezTo>
                <a:cubicBezTo>
                  <a:pt x="117253" y="1098715"/>
                  <a:pt x="123649" y="1083795"/>
                  <a:pt x="132176" y="1075269"/>
                </a:cubicBezTo>
                <a:cubicBezTo>
                  <a:pt x="127912" y="1066743"/>
                  <a:pt x="125781" y="1073138"/>
                  <a:pt x="119385" y="1077400"/>
                </a:cubicBezTo>
                <a:cubicBezTo>
                  <a:pt x="119385" y="1071006"/>
                  <a:pt x="121517" y="1068875"/>
                  <a:pt x="121517" y="1064612"/>
                </a:cubicBezTo>
                <a:cubicBezTo>
                  <a:pt x="119385" y="1066743"/>
                  <a:pt x="112989" y="1064612"/>
                  <a:pt x="115121" y="1077400"/>
                </a:cubicBezTo>
                <a:cubicBezTo>
                  <a:pt x="110857" y="1060349"/>
                  <a:pt x="108726" y="1096583"/>
                  <a:pt x="100198" y="1094452"/>
                </a:cubicBezTo>
                <a:cubicBezTo>
                  <a:pt x="102330" y="1088057"/>
                  <a:pt x="104462" y="1088057"/>
                  <a:pt x="104462" y="1081663"/>
                </a:cubicBezTo>
                <a:cubicBezTo>
                  <a:pt x="85275" y="1083795"/>
                  <a:pt x="68220" y="1141343"/>
                  <a:pt x="49033" y="1134949"/>
                </a:cubicBezTo>
                <a:cubicBezTo>
                  <a:pt x="49033" y="1120029"/>
                  <a:pt x="57561" y="1115766"/>
                  <a:pt x="63956" y="1107240"/>
                </a:cubicBezTo>
                <a:cubicBezTo>
                  <a:pt x="70352" y="1094452"/>
                  <a:pt x="76747" y="1077400"/>
                  <a:pt x="81011" y="1060349"/>
                </a:cubicBezTo>
                <a:cubicBezTo>
                  <a:pt x="74616" y="1062480"/>
                  <a:pt x="72484" y="1081663"/>
                  <a:pt x="66088" y="1071006"/>
                </a:cubicBezTo>
                <a:cubicBezTo>
                  <a:pt x="70352" y="1053955"/>
                  <a:pt x="81011" y="1047560"/>
                  <a:pt x="87407" y="1034772"/>
                </a:cubicBezTo>
                <a:cubicBezTo>
                  <a:pt x="87407" y="1026246"/>
                  <a:pt x="85275" y="1026246"/>
                  <a:pt x="85275" y="1017721"/>
                </a:cubicBezTo>
                <a:cubicBezTo>
                  <a:pt x="85275" y="1009195"/>
                  <a:pt x="78879" y="1017721"/>
                  <a:pt x="78879" y="1011326"/>
                </a:cubicBezTo>
                <a:cubicBezTo>
                  <a:pt x="78879" y="1002801"/>
                  <a:pt x="81011" y="998538"/>
                  <a:pt x="85275" y="996406"/>
                </a:cubicBezTo>
                <a:cubicBezTo>
                  <a:pt x="85275" y="987881"/>
                  <a:pt x="81011" y="981486"/>
                  <a:pt x="85275" y="977224"/>
                </a:cubicBezTo>
                <a:cubicBezTo>
                  <a:pt x="85275" y="966567"/>
                  <a:pt x="78879" y="970829"/>
                  <a:pt x="78879" y="953778"/>
                </a:cubicBezTo>
                <a:cubicBezTo>
                  <a:pt x="106594" y="923938"/>
                  <a:pt x="134308" y="896230"/>
                  <a:pt x="153495" y="855733"/>
                </a:cubicBezTo>
                <a:cubicBezTo>
                  <a:pt x="155627" y="859996"/>
                  <a:pt x="168418" y="857864"/>
                  <a:pt x="172682" y="840813"/>
                </a:cubicBezTo>
                <a:cubicBezTo>
                  <a:pt x="166286" y="838681"/>
                  <a:pt x="164154" y="849338"/>
                  <a:pt x="159890" y="849338"/>
                </a:cubicBezTo>
                <a:cubicBezTo>
                  <a:pt x="164154" y="842944"/>
                  <a:pt x="162022" y="832287"/>
                  <a:pt x="157759" y="825893"/>
                </a:cubicBezTo>
                <a:cubicBezTo>
                  <a:pt x="172682" y="810973"/>
                  <a:pt x="187605" y="793922"/>
                  <a:pt x="198264" y="766213"/>
                </a:cubicBezTo>
                <a:cubicBezTo>
                  <a:pt x="219583" y="768345"/>
                  <a:pt x="240902" y="721453"/>
                  <a:pt x="262220" y="723585"/>
                </a:cubicBezTo>
                <a:cubicBezTo>
                  <a:pt x="262220" y="732110"/>
                  <a:pt x="255825" y="727848"/>
                  <a:pt x="253693" y="736373"/>
                </a:cubicBezTo>
                <a:cubicBezTo>
                  <a:pt x="257957" y="740636"/>
                  <a:pt x="264352" y="725716"/>
                  <a:pt x="270748" y="725716"/>
                </a:cubicBezTo>
                <a:cubicBezTo>
                  <a:pt x="270748" y="736373"/>
                  <a:pt x="266484" y="734242"/>
                  <a:pt x="266484" y="742768"/>
                </a:cubicBezTo>
                <a:cubicBezTo>
                  <a:pt x="315517" y="727848"/>
                  <a:pt x="362418" y="676694"/>
                  <a:pt x="407188" y="636197"/>
                </a:cubicBezTo>
                <a:cubicBezTo>
                  <a:pt x="402924" y="636197"/>
                  <a:pt x="392264" y="631934"/>
                  <a:pt x="381605" y="634065"/>
                </a:cubicBezTo>
                <a:cubicBezTo>
                  <a:pt x="381605" y="604225"/>
                  <a:pt x="353891" y="595700"/>
                  <a:pt x="343231" y="599962"/>
                </a:cubicBezTo>
                <a:cubicBezTo>
                  <a:pt x="326176" y="604225"/>
                  <a:pt x="302726" y="642591"/>
                  <a:pt x="279275" y="661774"/>
                </a:cubicBezTo>
                <a:cubicBezTo>
                  <a:pt x="249429" y="687351"/>
                  <a:pt x="225978" y="704402"/>
                  <a:pt x="200396" y="732110"/>
                </a:cubicBezTo>
                <a:cubicBezTo>
                  <a:pt x="183341" y="751293"/>
                  <a:pt x="164154" y="772607"/>
                  <a:pt x="151363" y="796053"/>
                </a:cubicBezTo>
                <a:cubicBezTo>
                  <a:pt x="144967" y="808842"/>
                  <a:pt x="140704" y="830156"/>
                  <a:pt x="132176" y="832287"/>
                </a:cubicBezTo>
                <a:cubicBezTo>
                  <a:pt x="127912" y="828024"/>
                  <a:pt x="127912" y="813104"/>
                  <a:pt x="125781" y="806710"/>
                </a:cubicBezTo>
                <a:cubicBezTo>
                  <a:pt x="119385" y="808842"/>
                  <a:pt x="115121" y="817367"/>
                  <a:pt x="110857" y="819499"/>
                </a:cubicBezTo>
                <a:cubicBezTo>
                  <a:pt x="110857" y="806710"/>
                  <a:pt x="102330" y="813104"/>
                  <a:pt x="104462" y="796053"/>
                </a:cubicBezTo>
                <a:cubicBezTo>
                  <a:pt x="98066" y="796053"/>
                  <a:pt x="95934" y="810973"/>
                  <a:pt x="87407" y="813104"/>
                </a:cubicBezTo>
                <a:cubicBezTo>
                  <a:pt x="87407" y="808842"/>
                  <a:pt x="85275" y="791790"/>
                  <a:pt x="87407" y="789659"/>
                </a:cubicBezTo>
                <a:cubicBezTo>
                  <a:pt x="83143" y="774739"/>
                  <a:pt x="72484" y="785396"/>
                  <a:pt x="70352" y="796053"/>
                </a:cubicBezTo>
                <a:cubicBezTo>
                  <a:pt x="66088" y="793922"/>
                  <a:pt x="61824" y="791790"/>
                  <a:pt x="59693" y="785396"/>
                </a:cubicBezTo>
                <a:cubicBezTo>
                  <a:pt x="49033" y="793922"/>
                  <a:pt x="38374" y="791790"/>
                  <a:pt x="29846" y="798184"/>
                </a:cubicBezTo>
                <a:cubicBezTo>
                  <a:pt x="17055" y="808842"/>
                  <a:pt x="10659" y="840813"/>
                  <a:pt x="0" y="842944"/>
                </a:cubicBezTo>
                <a:cubicBezTo>
                  <a:pt x="21319" y="793922"/>
                  <a:pt x="44769" y="749162"/>
                  <a:pt x="63956" y="695876"/>
                </a:cubicBezTo>
                <a:cubicBezTo>
                  <a:pt x="61824" y="689482"/>
                  <a:pt x="59693" y="689482"/>
                  <a:pt x="57561" y="687351"/>
                </a:cubicBezTo>
                <a:cubicBezTo>
                  <a:pt x="70352" y="634065"/>
                  <a:pt x="102330" y="627671"/>
                  <a:pt x="121517" y="587174"/>
                </a:cubicBezTo>
                <a:cubicBezTo>
                  <a:pt x="149231" y="565860"/>
                  <a:pt x="174814" y="544546"/>
                  <a:pt x="200396" y="514706"/>
                </a:cubicBezTo>
                <a:cubicBezTo>
                  <a:pt x="206792" y="518969"/>
                  <a:pt x="213187" y="510443"/>
                  <a:pt x="217451" y="497654"/>
                </a:cubicBezTo>
                <a:cubicBezTo>
                  <a:pt x="253693" y="476340"/>
                  <a:pt x="283539" y="446500"/>
                  <a:pt x="315517" y="408135"/>
                </a:cubicBezTo>
                <a:cubicBezTo>
                  <a:pt x="324045" y="408135"/>
                  <a:pt x="332572" y="408135"/>
                  <a:pt x="334704" y="391083"/>
                </a:cubicBezTo>
                <a:cubicBezTo>
                  <a:pt x="343231" y="382558"/>
                  <a:pt x="362418" y="384689"/>
                  <a:pt x="368814" y="356981"/>
                </a:cubicBezTo>
                <a:cubicBezTo>
                  <a:pt x="375209" y="365506"/>
                  <a:pt x="377341" y="359112"/>
                  <a:pt x="377341" y="344192"/>
                </a:cubicBezTo>
                <a:cubicBezTo>
                  <a:pt x="377341" y="346324"/>
                  <a:pt x="377341" y="354849"/>
                  <a:pt x="379473" y="354849"/>
                </a:cubicBezTo>
                <a:cubicBezTo>
                  <a:pt x="381605" y="350586"/>
                  <a:pt x="385869" y="344192"/>
                  <a:pt x="390133" y="342061"/>
                </a:cubicBezTo>
                <a:cubicBezTo>
                  <a:pt x="411451" y="342061"/>
                  <a:pt x="445561" y="297301"/>
                  <a:pt x="466880" y="284512"/>
                </a:cubicBezTo>
                <a:cubicBezTo>
                  <a:pt x="494594" y="267461"/>
                  <a:pt x="520177" y="256804"/>
                  <a:pt x="543627" y="231227"/>
                </a:cubicBezTo>
                <a:cubicBezTo>
                  <a:pt x="556419" y="231227"/>
                  <a:pt x="571342" y="220570"/>
                  <a:pt x="586265" y="207781"/>
                </a:cubicBezTo>
                <a:cubicBezTo>
                  <a:pt x="622507" y="180073"/>
                  <a:pt x="673672" y="150233"/>
                  <a:pt x="705650" y="128919"/>
                </a:cubicBezTo>
                <a:cubicBezTo>
                  <a:pt x="720573" y="131050"/>
                  <a:pt x="733364" y="124656"/>
                  <a:pt x="739760" y="107605"/>
                </a:cubicBezTo>
                <a:cubicBezTo>
                  <a:pt x="788793" y="94816"/>
                  <a:pt x="846353" y="60713"/>
                  <a:pt x="903914" y="47925"/>
                </a:cubicBezTo>
                <a:cubicBezTo>
                  <a:pt x="910309" y="47925"/>
                  <a:pt x="918837" y="41531"/>
                  <a:pt x="927364" y="33005"/>
                </a:cubicBezTo>
                <a:cubicBezTo>
                  <a:pt x="929496" y="33005"/>
                  <a:pt x="929496" y="41531"/>
                  <a:pt x="931628" y="39399"/>
                </a:cubicBezTo>
                <a:cubicBezTo>
                  <a:pt x="970002" y="15954"/>
                  <a:pt x="1019035" y="24479"/>
                  <a:pt x="1059540" y="3165"/>
                </a:cubicBezTo>
                <a:cubicBezTo>
                  <a:pt x="1063804" y="3165"/>
                  <a:pt x="1068068" y="5296"/>
                  <a:pt x="1068068" y="9559"/>
                </a:cubicBezTo>
                <a:cubicBezTo>
                  <a:pt x="1087255" y="4231"/>
                  <a:pt x="1106841" y="1433"/>
                  <a:pt x="1126661" y="43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8" name="Google Shape;328;p35"/>
          <p:cNvSpPr txBox="1"/>
          <p:nvPr/>
        </p:nvSpPr>
        <p:spPr>
          <a:xfrm>
            <a:off x="7726042" y="780501"/>
            <a:ext cx="504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Chat with us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 txBox="1"/>
          <p:nvPr/>
        </p:nvSpPr>
        <p:spPr>
          <a:xfrm>
            <a:off x="792700" y="3046350"/>
            <a:ext cx="107049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How can we help you?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(We’re interested to know what you are struggling with)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/>
        </p:nvSpPr>
        <p:spPr>
          <a:xfrm>
            <a:off x="792700" y="3046350"/>
            <a:ext cx="107049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www.xensolar.com.au/lg-dealers</a:t>
            </a:r>
            <a:endParaRPr sz="4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/>
        </p:nvSpPr>
        <p:spPr>
          <a:xfrm>
            <a:off x="792700" y="2589150"/>
            <a:ext cx="107049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www.xensolar.com.au/lg-dealers</a:t>
            </a:r>
            <a:endParaRPr sz="4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https://www.xensolar.com.au/lg-dealers/dealer-day-2019</a:t>
            </a:r>
            <a:endParaRPr sz="3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/>
        </p:nvSpPr>
        <p:spPr>
          <a:xfrm>
            <a:off x="7281332" y="938703"/>
            <a:ext cx="331046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Digital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" name="Google Shape;63;p10"/>
          <p:cNvSpPr txBox="1"/>
          <p:nvPr/>
        </p:nvSpPr>
        <p:spPr>
          <a:xfrm>
            <a:off x="7281333" y="2363756"/>
            <a:ext cx="39657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Landscape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4" name="Google Shape;64;p10"/>
          <p:cNvSpPr txBox="1"/>
          <p:nvPr/>
        </p:nvSpPr>
        <p:spPr>
          <a:xfrm>
            <a:off x="7281333" y="1651229"/>
            <a:ext cx="352382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5" name="Google Shape;65;p10"/>
          <p:cNvSpPr/>
          <p:nvPr/>
        </p:nvSpPr>
        <p:spPr>
          <a:xfrm>
            <a:off x="7349075" y="3245550"/>
            <a:ext cx="39657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Changes in marketing and sales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7281333" y="3904501"/>
            <a:ext cx="4301067" cy="2087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Getting more competitive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Seasonal and political factors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was working is now less effective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3">
            <a:alphaModFix/>
          </a:blip>
          <a:srcRect b="0" l="46199" r="2336" t="0"/>
          <a:stretch/>
        </p:blipFill>
        <p:spPr>
          <a:xfrm>
            <a:off x="0" y="0"/>
            <a:ext cx="6641973" cy="6854948"/>
          </a:xfrm>
          <a:custGeom>
            <a:rect b="b" l="l" r="r" t="t"/>
            <a:pathLst>
              <a:path extrusionOk="0" h="8234172" w="5943600">
                <a:moveTo>
                  <a:pt x="4217385" y="6872379"/>
                </a:moveTo>
                <a:lnTo>
                  <a:pt x="4214380" y="6874451"/>
                </a:lnTo>
                <a:cubicBezTo>
                  <a:pt x="4225629" y="6957309"/>
                  <a:pt x="4239924" y="7035918"/>
                  <a:pt x="4258671" y="7106294"/>
                </a:cubicBezTo>
                <a:lnTo>
                  <a:pt x="4261539" y="7115262"/>
                </a:lnTo>
                <a:lnTo>
                  <a:pt x="4237582" y="7004916"/>
                </a:lnTo>
                <a:close/>
                <a:moveTo>
                  <a:pt x="4444821" y="6359344"/>
                </a:moveTo>
                <a:lnTo>
                  <a:pt x="4441817" y="6361417"/>
                </a:lnTo>
                <a:cubicBezTo>
                  <a:pt x="4453065" y="6444274"/>
                  <a:pt x="4467360" y="6522884"/>
                  <a:pt x="4486107" y="6593260"/>
                </a:cubicBezTo>
                <a:lnTo>
                  <a:pt x="4488975" y="6602224"/>
                </a:lnTo>
                <a:lnTo>
                  <a:pt x="4465018" y="6491882"/>
                </a:lnTo>
                <a:close/>
                <a:moveTo>
                  <a:pt x="4684463" y="5862084"/>
                </a:moveTo>
                <a:lnTo>
                  <a:pt x="4685862" y="5868103"/>
                </a:lnTo>
                <a:cubicBezTo>
                  <a:pt x="4686829" y="5873879"/>
                  <a:pt x="4687532" y="5879721"/>
                  <a:pt x="4688001" y="5884502"/>
                </a:cubicBezTo>
                <a:close/>
                <a:moveTo>
                  <a:pt x="5131785" y="5496207"/>
                </a:moveTo>
                <a:lnTo>
                  <a:pt x="5128780" y="5498279"/>
                </a:lnTo>
                <a:cubicBezTo>
                  <a:pt x="5140029" y="5581137"/>
                  <a:pt x="5154324" y="5659746"/>
                  <a:pt x="5173071" y="5730122"/>
                </a:cubicBezTo>
                <a:lnTo>
                  <a:pt x="5175939" y="5739090"/>
                </a:lnTo>
                <a:lnTo>
                  <a:pt x="5151982" y="5628744"/>
                </a:lnTo>
                <a:close/>
                <a:moveTo>
                  <a:pt x="5359221" y="4983172"/>
                </a:moveTo>
                <a:lnTo>
                  <a:pt x="5356217" y="4985245"/>
                </a:lnTo>
                <a:cubicBezTo>
                  <a:pt x="5367465" y="5068102"/>
                  <a:pt x="5381760" y="5146712"/>
                  <a:pt x="5400507" y="5217088"/>
                </a:cubicBezTo>
                <a:lnTo>
                  <a:pt x="5403375" y="5226052"/>
                </a:lnTo>
                <a:lnTo>
                  <a:pt x="5379418" y="5115710"/>
                </a:lnTo>
                <a:close/>
                <a:moveTo>
                  <a:pt x="4537478" y="4504281"/>
                </a:moveTo>
                <a:lnTo>
                  <a:pt x="4544584" y="4533278"/>
                </a:lnTo>
                <a:cubicBezTo>
                  <a:pt x="4545522" y="4526904"/>
                  <a:pt x="4544584" y="4521593"/>
                  <a:pt x="4543998" y="4517609"/>
                </a:cubicBezTo>
                <a:lnTo>
                  <a:pt x="4544974" y="4512674"/>
                </a:lnTo>
                <a:close/>
                <a:moveTo>
                  <a:pt x="5598863" y="4485912"/>
                </a:moveTo>
                <a:lnTo>
                  <a:pt x="5600262" y="4491931"/>
                </a:lnTo>
                <a:cubicBezTo>
                  <a:pt x="5601229" y="4497707"/>
                  <a:pt x="5601932" y="4503549"/>
                  <a:pt x="5602401" y="4508330"/>
                </a:cubicBezTo>
                <a:close/>
                <a:moveTo>
                  <a:pt x="495718" y="2666994"/>
                </a:moveTo>
                <a:lnTo>
                  <a:pt x="501644" y="2675282"/>
                </a:lnTo>
                <a:lnTo>
                  <a:pt x="521723" y="2697458"/>
                </a:lnTo>
                <a:lnTo>
                  <a:pt x="524923" y="2697554"/>
                </a:lnTo>
                <a:close/>
                <a:moveTo>
                  <a:pt x="723151" y="2153958"/>
                </a:moveTo>
                <a:lnTo>
                  <a:pt x="729081" y="2162249"/>
                </a:lnTo>
                <a:lnTo>
                  <a:pt x="749158" y="2184423"/>
                </a:lnTo>
                <a:lnTo>
                  <a:pt x="752360" y="2184519"/>
                </a:lnTo>
                <a:close/>
                <a:moveTo>
                  <a:pt x="1410118" y="1290822"/>
                </a:moveTo>
                <a:lnTo>
                  <a:pt x="1416044" y="1299110"/>
                </a:lnTo>
                <a:lnTo>
                  <a:pt x="1436123" y="1321286"/>
                </a:lnTo>
                <a:lnTo>
                  <a:pt x="1439323" y="1321382"/>
                </a:lnTo>
                <a:close/>
                <a:moveTo>
                  <a:pt x="1637551" y="777786"/>
                </a:moveTo>
                <a:lnTo>
                  <a:pt x="1643481" y="786077"/>
                </a:lnTo>
                <a:lnTo>
                  <a:pt x="1663558" y="808251"/>
                </a:lnTo>
                <a:lnTo>
                  <a:pt x="1666760" y="808347"/>
                </a:lnTo>
                <a:close/>
                <a:moveTo>
                  <a:pt x="1597990" y="0"/>
                </a:moveTo>
                <a:cubicBezTo>
                  <a:pt x="1612050" y="23370"/>
                  <a:pt x="1618611" y="97731"/>
                  <a:pt x="1636421" y="89233"/>
                </a:cubicBezTo>
                <a:cubicBezTo>
                  <a:pt x="1635484" y="76485"/>
                  <a:pt x="1622361" y="53115"/>
                  <a:pt x="1630797" y="46742"/>
                </a:cubicBezTo>
                <a:cubicBezTo>
                  <a:pt x="1705786" y="172091"/>
                  <a:pt x="1784525" y="331432"/>
                  <a:pt x="1897945" y="359052"/>
                </a:cubicBezTo>
                <a:cubicBezTo>
                  <a:pt x="1810771" y="293191"/>
                  <a:pt x="1728283" y="180589"/>
                  <a:pt x="1675791" y="72236"/>
                </a:cubicBezTo>
                <a:cubicBezTo>
                  <a:pt x="1738594" y="165717"/>
                  <a:pt x="1817332" y="312312"/>
                  <a:pt x="1894196" y="295315"/>
                </a:cubicBezTo>
                <a:cubicBezTo>
                  <a:pt x="1844516" y="242201"/>
                  <a:pt x="1791086" y="197585"/>
                  <a:pt x="1753592" y="121101"/>
                </a:cubicBezTo>
                <a:cubicBezTo>
                  <a:pt x="1956999" y="380298"/>
                  <a:pt x="2237271" y="276195"/>
                  <a:pt x="2461300" y="305938"/>
                </a:cubicBezTo>
                <a:cubicBezTo>
                  <a:pt x="2521291" y="312312"/>
                  <a:pt x="2613153" y="376049"/>
                  <a:pt x="2663770" y="420665"/>
                </a:cubicBezTo>
                <a:cubicBezTo>
                  <a:pt x="2848431" y="582132"/>
                  <a:pt x="2960914" y="873197"/>
                  <a:pt x="3079022" y="1136643"/>
                </a:cubicBezTo>
                <a:cubicBezTo>
                  <a:pt x="3083708" y="1160014"/>
                  <a:pt x="3090270" y="1179134"/>
                  <a:pt x="3094019" y="1204630"/>
                </a:cubicBezTo>
                <a:cubicBezTo>
                  <a:pt x="3107143" y="1204630"/>
                  <a:pt x="3101519" y="1238622"/>
                  <a:pt x="3117454" y="1232249"/>
                </a:cubicBezTo>
                <a:cubicBezTo>
                  <a:pt x="3201816" y="1497819"/>
                  <a:pt x="3291803" y="1808005"/>
                  <a:pt x="3405224" y="2065078"/>
                </a:cubicBezTo>
                <a:cubicBezTo>
                  <a:pt x="3497085" y="2275411"/>
                  <a:pt x="3622692" y="2470871"/>
                  <a:pt x="3767046" y="2532484"/>
                </a:cubicBezTo>
                <a:cubicBezTo>
                  <a:pt x="3843909" y="2564353"/>
                  <a:pt x="3940457" y="2540982"/>
                  <a:pt x="4004198" y="2566476"/>
                </a:cubicBezTo>
                <a:cubicBezTo>
                  <a:pt x="4259160" y="2506989"/>
                  <a:pt x="4496313" y="2375266"/>
                  <a:pt x="4755025" y="2385889"/>
                </a:cubicBezTo>
                <a:cubicBezTo>
                  <a:pt x="4850636" y="2392262"/>
                  <a:pt x="4922813" y="2413508"/>
                  <a:pt x="5005301" y="2447501"/>
                </a:cubicBezTo>
                <a:cubicBezTo>
                  <a:pt x="5212458" y="2536733"/>
                  <a:pt x="5381183" y="2776809"/>
                  <a:pt x="5458984" y="3157106"/>
                </a:cubicBezTo>
                <a:cubicBezTo>
                  <a:pt x="5460859" y="3144358"/>
                  <a:pt x="5455235" y="3135860"/>
                  <a:pt x="5459921" y="3133736"/>
                </a:cubicBezTo>
                <a:cubicBezTo>
                  <a:pt x="5476794" y="3184725"/>
                  <a:pt x="5481481" y="3290954"/>
                  <a:pt x="5498353" y="3316449"/>
                </a:cubicBezTo>
                <a:cubicBezTo>
                  <a:pt x="5503978" y="3452420"/>
                  <a:pt x="5529286" y="3582018"/>
                  <a:pt x="5539598" y="3762607"/>
                </a:cubicBezTo>
                <a:cubicBezTo>
                  <a:pt x="5550845" y="3960192"/>
                  <a:pt x="5555240" y="4161360"/>
                  <a:pt x="5575715" y="4339227"/>
                </a:cubicBezTo>
                <a:lnTo>
                  <a:pt x="5598863" y="4485912"/>
                </a:lnTo>
                <a:lnTo>
                  <a:pt x="5596542" y="4475930"/>
                </a:lnTo>
                <a:cubicBezTo>
                  <a:pt x="5593495" y="4466900"/>
                  <a:pt x="5589278" y="4462651"/>
                  <a:pt x="5583653" y="4472212"/>
                </a:cubicBezTo>
                <a:cubicBezTo>
                  <a:pt x="5606150" y="4637928"/>
                  <a:pt x="5640832" y="4786648"/>
                  <a:pt x="5698949" y="4886502"/>
                </a:cubicBezTo>
                <a:cubicBezTo>
                  <a:pt x="5690513" y="4882253"/>
                  <a:pt x="5690513" y="4901374"/>
                  <a:pt x="5683951" y="4905623"/>
                </a:cubicBezTo>
                <a:cubicBezTo>
                  <a:pt x="5692388" y="4975735"/>
                  <a:pt x="5714884" y="5018225"/>
                  <a:pt x="5737381" y="5060717"/>
                </a:cubicBezTo>
                <a:cubicBezTo>
                  <a:pt x="5728945" y="5064966"/>
                  <a:pt x="5711134" y="5041596"/>
                  <a:pt x="5712072" y="5071340"/>
                </a:cubicBezTo>
                <a:cubicBezTo>
                  <a:pt x="5717696" y="5109582"/>
                  <a:pt x="5738318" y="5120205"/>
                  <a:pt x="5755191" y="5137201"/>
                </a:cubicBezTo>
                <a:cubicBezTo>
                  <a:pt x="5754253" y="5192440"/>
                  <a:pt x="5777688" y="5186067"/>
                  <a:pt x="5772063" y="5234932"/>
                </a:cubicBezTo>
                <a:cubicBezTo>
                  <a:pt x="5791748" y="5262551"/>
                  <a:pt x="5815182" y="5281672"/>
                  <a:pt x="5832054" y="5311415"/>
                </a:cubicBezTo>
                <a:cubicBezTo>
                  <a:pt x="5801121" y="5302917"/>
                  <a:pt x="5759877" y="5249803"/>
                  <a:pt x="5731756" y="5281672"/>
                </a:cubicBezTo>
                <a:cubicBezTo>
                  <a:pt x="5755191" y="5298669"/>
                  <a:pt x="5766439" y="5347533"/>
                  <a:pt x="5790811" y="5390025"/>
                </a:cubicBezTo>
                <a:cubicBezTo>
                  <a:pt x="5760815" y="5383651"/>
                  <a:pt x="5731756" y="5332661"/>
                  <a:pt x="5697074" y="5345409"/>
                </a:cubicBezTo>
                <a:cubicBezTo>
                  <a:pt x="5713010" y="5449513"/>
                  <a:pt x="5776750" y="5445263"/>
                  <a:pt x="5814245" y="5489880"/>
                </a:cubicBezTo>
                <a:cubicBezTo>
                  <a:pt x="5764564" y="5498377"/>
                  <a:pt x="5725195" y="5426143"/>
                  <a:pt x="5677390" y="5404896"/>
                </a:cubicBezTo>
                <a:cubicBezTo>
                  <a:pt x="5426177" y="5111706"/>
                  <a:pt x="5454297" y="4300122"/>
                  <a:pt x="5366185" y="3717991"/>
                </a:cubicBezTo>
                <a:cubicBezTo>
                  <a:pt x="5341814" y="3639382"/>
                  <a:pt x="5331503" y="3535278"/>
                  <a:pt x="5291196" y="3486413"/>
                </a:cubicBezTo>
                <a:cubicBezTo>
                  <a:pt x="5285572" y="3514032"/>
                  <a:pt x="5305257" y="3533153"/>
                  <a:pt x="5295883" y="3543776"/>
                </a:cubicBezTo>
                <a:cubicBezTo>
                  <a:pt x="5274324" y="3467292"/>
                  <a:pt x="5242453" y="3339818"/>
                  <a:pt x="5198398" y="3356815"/>
                </a:cubicBezTo>
                <a:cubicBezTo>
                  <a:pt x="5225581" y="3416302"/>
                  <a:pt x="5244328" y="3492787"/>
                  <a:pt x="5274324" y="3548025"/>
                </a:cubicBezTo>
                <a:cubicBezTo>
                  <a:pt x="5289322" y="3650005"/>
                  <a:pt x="5317442" y="3741361"/>
                  <a:pt x="5332440" y="3853963"/>
                </a:cubicBezTo>
                <a:cubicBezTo>
                  <a:pt x="5375559" y="4183271"/>
                  <a:pt x="5393369" y="4574191"/>
                  <a:pt x="5428988" y="4899250"/>
                </a:cubicBezTo>
                <a:cubicBezTo>
                  <a:pt x="5445861" y="4937492"/>
                  <a:pt x="5442112" y="4982108"/>
                  <a:pt x="5451485" y="5022475"/>
                </a:cubicBezTo>
                <a:cubicBezTo>
                  <a:pt x="5502103" y="5251928"/>
                  <a:pt x="5596777" y="5390025"/>
                  <a:pt x="5679264" y="5525996"/>
                </a:cubicBezTo>
                <a:cubicBezTo>
                  <a:pt x="5761753" y="5621603"/>
                  <a:pt x="5888296" y="5625851"/>
                  <a:pt x="5943600" y="5676842"/>
                </a:cubicBezTo>
                <a:cubicBezTo>
                  <a:pt x="5832991" y="5657719"/>
                  <a:pt x="5732694" y="5632225"/>
                  <a:pt x="5646456" y="5557866"/>
                </a:cubicBezTo>
                <a:cubicBezTo>
                  <a:pt x="5581778" y="5500502"/>
                  <a:pt x="5518038" y="5349658"/>
                  <a:pt x="5474920" y="5226434"/>
                </a:cubicBezTo>
                <a:cubicBezTo>
                  <a:pt x="5439299" y="5128703"/>
                  <a:pt x="5422428" y="5001229"/>
                  <a:pt x="5397118" y="4901374"/>
                </a:cubicBezTo>
                <a:cubicBezTo>
                  <a:pt x="5347438" y="4457340"/>
                  <a:pt x="5331503" y="3949569"/>
                  <a:pt x="5234017" y="3594766"/>
                </a:cubicBezTo>
                <a:cubicBezTo>
                  <a:pt x="5222066" y="3566085"/>
                  <a:pt x="5209880" y="3535278"/>
                  <a:pt x="5197182" y="3504506"/>
                </a:cubicBezTo>
                <a:lnTo>
                  <a:pt x="5160290" y="3421256"/>
                </a:lnTo>
                <a:lnTo>
                  <a:pt x="5198213" y="3534120"/>
                </a:lnTo>
                <a:cubicBezTo>
                  <a:pt x="5210677" y="3577254"/>
                  <a:pt x="5221822" y="3622601"/>
                  <a:pt x="5231548" y="3670138"/>
                </a:cubicBezTo>
                <a:cubicBezTo>
                  <a:pt x="5233422" y="3657390"/>
                  <a:pt x="5227799" y="3648892"/>
                  <a:pt x="5232485" y="3646768"/>
                </a:cubicBezTo>
                <a:cubicBezTo>
                  <a:pt x="5249358" y="3697757"/>
                  <a:pt x="5254045" y="3803987"/>
                  <a:pt x="5270917" y="3829480"/>
                </a:cubicBezTo>
                <a:lnTo>
                  <a:pt x="5274699" y="3881676"/>
                </a:lnTo>
                <a:lnTo>
                  <a:pt x="5288385" y="3970814"/>
                </a:lnTo>
                <a:cubicBezTo>
                  <a:pt x="5288385" y="3969752"/>
                  <a:pt x="5286978" y="3972938"/>
                  <a:pt x="5285807" y="3977719"/>
                </a:cubicBezTo>
                <a:lnTo>
                  <a:pt x="5284859" y="3991025"/>
                </a:lnTo>
                <a:lnTo>
                  <a:pt x="5286207" y="4003294"/>
                </a:lnTo>
                <a:lnTo>
                  <a:pt x="5298344" y="4073590"/>
                </a:lnTo>
                <a:cubicBezTo>
                  <a:pt x="5303851" y="4099882"/>
                  <a:pt x="5309475" y="4125908"/>
                  <a:pt x="5312756" y="4151402"/>
                </a:cubicBezTo>
                <a:cubicBezTo>
                  <a:pt x="5313693" y="4162025"/>
                  <a:pt x="5309944" y="4189645"/>
                  <a:pt x="5310881" y="4198143"/>
                </a:cubicBezTo>
                <a:cubicBezTo>
                  <a:pt x="5318380" y="4283125"/>
                  <a:pt x="5319317" y="4368108"/>
                  <a:pt x="5335252" y="4450966"/>
                </a:cubicBezTo>
                <a:cubicBezTo>
                  <a:pt x="5326816" y="4544448"/>
                  <a:pt x="5349313" y="4633679"/>
                  <a:pt x="5347438" y="4739908"/>
                </a:cubicBezTo>
                <a:cubicBezTo>
                  <a:pt x="5360561" y="4820640"/>
                  <a:pt x="5373684" y="4965111"/>
                  <a:pt x="5380246" y="5056468"/>
                </a:cubicBezTo>
                <a:cubicBezTo>
                  <a:pt x="5421490" y="5232807"/>
                  <a:pt x="5463671" y="5394274"/>
                  <a:pt x="5528349" y="5523872"/>
                </a:cubicBezTo>
                <a:cubicBezTo>
                  <a:pt x="5589278" y="5647097"/>
                  <a:pt x="5678327" y="5706584"/>
                  <a:pt x="5767376" y="5766072"/>
                </a:cubicBezTo>
                <a:cubicBezTo>
                  <a:pt x="5735506" y="5755450"/>
                  <a:pt x="5696137" y="5727831"/>
                  <a:pt x="5674577" y="5738453"/>
                </a:cubicBezTo>
                <a:cubicBezTo>
                  <a:pt x="5580724" y="5670733"/>
                  <a:pt x="5512048" y="5563874"/>
                  <a:pt x="5460837" y="5426951"/>
                </a:cubicBezTo>
                <a:lnTo>
                  <a:pt x="5457612" y="5416599"/>
                </a:lnTo>
                <a:lnTo>
                  <a:pt x="5456515" y="5418656"/>
                </a:lnTo>
                <a:cubicBezTo>
                  <a:pt x="5464951" y="5488767"/>
                  <a:pt x="5487448" y="5531258"/>
                  <a:pt x="5509944" y="5573750"/>
                </a:cubicBezTo>
                <a:cubicBezTo>
                  <a:pt x="5503617" y="5576936"/>
                  <a:pt x="5492017" y="5564587"/>
                  <a:pt x="5487008" y="5570762"/>
                </a:cubicBezTo>
                <a:lnTo>
                  <a:pt x="5486771" y="5572126"/>
                </a:lnTo>
                <a:lnTo>
                  <a:pt x="5491880" y="5581866"/>
                </a:lnTo>
                <a:cubicBezTo>
                  <a:pt x="5516105" y="5623595"/>
                  <a:pt x="5542410" y="5660375"/>
                  <a:pt x="5570531" y="5691713"/>
                </a:cubicBezTo>
                <a:cubicBezTo>
                  <a:pt x="5571468" y="5723582"/>
                  <a:pt x="5590215" y="5719332"/>
                  <a:pt x="5593027" y="5744828"/>
                </a:cubicBezTo>
                <a:cubicBezTo>
                  <a:pt x="5619273" y="5761823"/>
                  <a:pt x="5676452" y="5783069"/>
                  <a:pt x="5698012" y="5831934"/>
                </a:cubicBezTo>
                <a:cubicBezTo>
                  <a:pt x="5645461" y="5808032"/>
                  <a:pt x="5599731" y="5772704"/>
                  <a:pt x="5559816" y="5727389"/>
                </a:cubicBezTo>
                <a:lnTo>
                  <a:pt x="5536534" y="5697630"/>
                </a:lnTo>
                <a:lnTo>
                  <a:pt x="5537948" y="5701489"/>
                </a:lnTo>
                <a:cubicBezTo>
                  <a:pt x="5542987" y="5712909"/>
                  <a:pt x="5547439" y="5723532"/>
                  <a:pt x="5544627" y="5747964"/>
                </a:cubicBezTo>
                <a:cubicBezTo>
                  <a:pt x="5564311" y="5775584"/>
                  <a:pt x="5587746" y="5794704"/>
                  <a:pt x="5604618" y="5824449"/>
                </a:cubicBezTo>
                <a:cubicBezTo>
                  <a:pt x="5573685" y="5815950"/>
                  <a:pt x="5532441" y="5762836"/>
                  <a:pt x="5504320" y="5794704"/>
                </a:cubicBezTo>
                <a:cubicBezTo>
                  <a:pt x="5527754" y="5811701"/>
                  <a:pt x="5539003" y="5860565"/>
                  <a:pt x="5563374" y="5903058"/>
                </a:cubicBezTo>
                <a:cubicBezTo>
                  <a:pt x="5533378" y="5896685"/>
                  <a:pt x="5504320" y="5845694"/>
                  <a:pt x="5469638" y="5858441"/>
                </a:cubicBezTo>
                <a:cubicBezTo>
                  <a:pt x="5485573" y="5962546"/>
                  <a:pt x="5549314" y="5958296"/>
                  <a:pt x="5586808" y="6002912"/>
                </a:cubicBezTo>
                <a:cubicBezTo>
                  <a:pt x="5537128" y="6011410"/>
                  <a:pt x="5497759" y="5939175"/>
                  <a:pt x="5449953" y="5917929"/>
                </a:cubicBezTo>
                <a:cubicBezTo>
                  <a:pt x="5198740" y="5624739"/>
                  <a:pt x="5226861" y="4813154"/>
                  <a:pt x="5138749" y="4231025"/>
                </a:cubicBezTo>
                <a:cubicBezTo>
                  <a:pt x="5114377" y="4152414"/>
                  <a:pt x="5104066" y="4048311"/>
                  <a:pt x="5063760" y="3999447"/>
                </a:cubicBezTo>
                <a:cubicBezTo>
                  <a:pt x="5058136" y="4027064"/>
                  <a:pt x="5077820" y="4046187"/>
                  <a:pt x="5068447" y="4056809"/>
                </a:cubicBezTo>
                <a:cubicBezTo>
                  <a:pt x="5046887" y="3980326"/>
                  <a:pt x="5015017" y="3852852"/>
                  <a:pt x="4970961" y="3869848"/>
                </a:cubicBezTo>
                <a:cubicBezTo>
                  <a:pt x="4998145" y="3929335"/>
                  <a:pt x="5016892" y="4005820"/>
                  <a:pt x="5046887" y="4061058"/>
                </a:cubicBezTo>
                <a:cubicBezTo>
                  <a:pt x="5061885" y="4163037"/>
                  <a:pt x="5090006" y="4254394"/>
                  <a:pt x="5105003" y="4366996"/>
                </a:cubicBezTo>
                <a:cubicBezTo>
                  <a:pt x="5148122" y="4696304"/>
                  <a:pt x="5165932" y="5087225"/>
                  <a:pt x="5201552" y="5412283"/>
                </a:cubicBezTo>
                <a:cubicBezTo>
                  <a:pt x="5218425" y="5450524"/>
                  <a:pt x="5214675" y="5495140"/>
                  <a:pt x="5224049" y="5535508"/>
                </a:cubicBezTo>
                <a:cubicBezTo>
                  <a:pt x="5274667" y="5764961"/>
                  <a:pt x="5369340" y="5903058"/>
                  <a:pt x="5451828" y="6039030"/>
                </a:cubicBezTo>
                <a:cubicBezTo>
                  <a:pt x="5534316" y="6134635"/>
                  <a:pt x="5660860" y="6138885"/>
                  <a:pt x="5716164" y="6189874"/>
                </a:cubicBezTo>
                <a:cubicBezTo>
                  <a:pt x="5605555" y="6170753"/>
                  <a:pt x="5505258" y="6145258"/>
                  <a:pt x="5419020" y="6070898"/>
                </a:cubicBezTo>
                <a:cubicBezTo>
                  <a:pt x="5354342" y="6013535"/>
                  <a:pt x="5290602" y="5862691"/>
                  <a:pt x="5247483" y="5739466"/>
                </a:cubicBezTo>
                <a:cubicBezTo>
                  <a:pt x="5211863" y="5641735"/>
                  <a:pt x="5194991" y="5514261"/>
                  <a:pt x="5169682" y="5414408"/>
                </a:cubicBezTo>
                <a:cubicBezTo>
                  <a:pt x="5120002" y="4970373"/>
                  <a:pt x="5104066" y="4462601"/>
                  <a:pt x="5006581" y="4107799"/>
                </a:cubicBezTo>
                <a:cubicBezTo>
                  <a:pt x="4994629" y="4079117"/>
                  <a:pt x="4982444" y="4048311"/>
                  <a:pt x="4969746" y="4017538"/>
                </a:cubicBezTo>
                <a:lnTo>
                  <a:pt x="4932852" y="3934285"/>
                </a:lnTo>
                <a:lnTo>
                  <a:pt x="4970776" y="4047154"/>
                </a:lnTo>
                <a:cubicBezTo>
                  <a:pt x="4983240" y="4090289"/>
                  <a:pt x="4994386" y="4135634"/>
                  <a:pt x="5004111" y="4183171"/>
                </a:cubicBezTo>
                <a:cubicBezTo>
                  <a:pt x="5005986" y="4170425"/>
                  <a:pt x="5000361" y="4161927"/>
                  <a:pt x="5005049" y="4159802"/>
                </a:cubicBezTo>
                <a:cubicBezTo>
                  <a:pt x="5021921" y="4210791"/>
                  <a:pt x="5026608" y="4317020"/>
                  <a:pt x="5043480" y="4342515"/>
                </a:cubicBezTo>
                <a:lnTo>
                  <a:pt x="5047262" y="4394706"/>
                </a:lnTo>
                <a:lnTo>
                  <a:pt x="5060948" y="4483847"/>
                </a:lnTo>
                <a:cubicBezTo>
                  <a:pt x="5060948" y="4482785"/>
                  <a:pt x="5059542" y="4485971"/>
                  <a:pt x="5058370" y="4490752"/>
                </a:cubicBezTo>
                <a:lnTo>
                  <a:pt x="5057423" y="4504058"/>
                </a:lnTo>
                <a:lnTo>
                  <a:pt x="5058770" y="4516324"/>
                </a:lnTo>
                <a:lnTo>
                  <a:pt x="5070907" y="4586623"/>
                </a:lnTo>
                <a:cubicBezTo>
                  <a:pt x="5076414" y="4612914"/>
                  <a:pt x="5082039" y="4638940"/>
                  <a:pt x="5085319" y="4664436"/>
                </a:cubicBezTo>
                <a:cubicBezTo>
                  <a:pt x="5086256" y="4675058"/>
                  <a:pt x="5082507" y="4702677"/>
                  <a:pt x="5083444" y="4711176"/>
                </a:cubicBezTo>
                <a:cubicBezTo>
                  <a:pt x="5090943" y="4796159"/>
                  <a:pt x="5091881" y="4881141"/>
                  <a:pt x="5107816" y="4964000"/>
                </a:cubicBezTo>
                <a:cubicBezTo>
                  <a:pt x="5099380" y="5057480"/>
                  <a:pt x="5121876" y="5146712"/>
                  <a:pt x="5120002" y="5252940"/>
                </a:cubicBezTo>
                <a:cubicBezTo>
                  <a:pt x="5133125" y="5333674"/>
                  <a:pt x="5146248" y="5478145"/>
                  <a:pt x="5152809" y="5569501"/>
                </a:cubicBezTo>
                <a:cubicBezTo>
                  <a:pt x="5194054" y="5745839"/>
                  <a:pt x="5236235" y="5907307"/>
                  <a:pt x="5300913" y="6036905"/>
                </a:cubicBezTo>
                <a:cubicBezTo>
                  <a:pt x="5361841" y="6160130"/>
                  <a:pt x="5450890" y="6219617"/>
                  <a:pt x="5539940" y="6279105"/>
                </a:cubicBezTo>
                <a:cubicBezTo>
                  <a:pt x="5508069" y="6268483"/>
                  <a:pt x="5468700" y="6240863"/>
                  <a:pt x="5447141" y="6251485"/>
                </a:cubicBezTo>
                <a:cubicBezTo>
                  <a:pt x="5353288" y="6183765"/>
                  <a:pt x="5284611" y="6076907"/>
                  <a:pt x="5233401" y="5939983"/>
                </a:cubicBezTo>
                <a:lnTo>
                  <a:pt x="5230175" y="5929632"/>
                </a:lnTo>
                <a:lnTo>
                  <a:pt x="5229078" y="5931690"/>
                </a:lnTo>
                <a:cubicBezTo>
                  <a:pt x="5237515" y="6001800"/>
                  <a:pt x="5260011" y="6044291"/>
                  <a:pt x="5282508" y="6086784"/>
                </a:cubicBezTo>
                <a:cubicBezTo>
                  <a:pt x="5276181" y="6089971"/>
                  <a:pt x="5264581" y="6077622"/>
                  <a:pt x="5259572" y="6083796"/>
                </a:cubicBezTo>
                <a:lnTo>
                  <a:pt x="5259334" y="6085158"/>
                </a:lnTo>
                <a:lnTo>
                  <a:pt x="5264443" y="6094899"/>
                </a:lnTo>
                <a:cubicBezTo>
                  <a:pt x="5288668" y="6136627"/>
                  <a:pt x="5314973" y="6173408"/>
                  <a:pt x="5343094" y="6204746"/>
                </a:cubicBezTo>
                <a:cubicBezTo>
                  <a:pt x="5344032" y="6236614"/>
                  <a:pt x="5362779" y="6232365"/>
                  <a:pt x="5365590" y="6257860"/>
                </a:cubicBezTo>
                <a:cubicBezTo>
                  <a:pt x="5391837" y="6274857"/>
                  <a:pt x="5449016" y="6296102"/>
                  <a:pt x="5470575" y="6344967"/>
                </a:cubicBezTo>
                <a:cubicBezTo>
                  <a:pt x="5418024" y="6321066"/>
                  <a:pt x="5372295" y="6285736"/>
                  <a:pt x="5332380" y="6240422"/>
                </a:cubicBezTo>
                <a:lnTo>
                  <a:pt x="5309097" y="6210662"/>
                </a:lnTo>
                <a:lnTo>
                  <a:pt x="5310511" y="6214523"/>
                </a:lnTo>
                <a:cubicBezTo>
                  <a:pt x="5315550" y="6225942"/>
                  <a:pt x="5320002" y="6236566"/>
                  <a:pt x="5317190" y="6260998"/>
                </a:cubicBezTo>
                <a:cubicBezTo>
                  <a:pt x="5336875" y="6288617"/>
                  <a:pt x="5360309" y="6307737"/>
                  <a:pt x="5377181" y="6337482"/>
                </a:cubicBezTo>
                <a:cubicBezTo>
                  <a:pt x="5346248" y="6328984"/>
                  <a:pt x="5305005" y="6275869"/>
                  <a:pt x="5276883" y="6307737"/>
                </a:cubicBezTo>
                <a:cubicBezTo>
                  <a:pt x="5300318" y="6324735"/>
                  <a:pt x="5311566" y="6373599"/>
                  <a:pt x="5335937" y="6416091"/>
                </a:cubicBezTo>
                <a:cubicBezTo>
                  <a:pt x="5305942" y="6409718"/>
                  <a:pt x="5276883" y="6358728"/>
                  <a:pt x="5242201" y="6371474"/>
                </a:cubicBezTo>
                <a:cubicBezTo>
                  <a:pt x="5258137" y="6475579"/>
                  <a:pt x="5321877" y="6471329"/>
                  <a:pt x="5359372" y="6515946"/>
                </a:cubicBezTo>
                <a:cubicBezTo>
                  <a:pt x="5309691" y="6524444"/>
                  <a:pt x="5270322" y="6452209"/>
                  <a:pt x="5222516" y="6430962"/>
                </a:cubicBezTo>
                <a:cubicBezTo>
                  <a:pt x="4971303" y="6137773"/>
                  <a:pt x="4999424" y="5326189"/>
                  <a:pt x="4911312" y="4744058"/>
                </a:cubicBezTo>
                <a:cubicBezTo>
                  <a:pt x="4886941" y="4665449"/>
                  <a:pt x="4876630" y="4561345"/>
                  <a:pt x="4836323" y="4512480"/>
                </a:cubicBezTo>
                <a:cubicBezTo>
                  <a:pt x="4830699" y="4540099"/>
                  <a:pt x="4850384" y="4559220"/>
                  <a:pt x="4841010" y="4569842"/>
                </a:cubicBezTo>
                <a:cubicBezTo>
                  <a:pt x="4819451" y="4493359"/>
                  <a:pt x="4787580" y="4365885"/>
                  <a:pt x="4743524" y="4382881"/>
                </a:cubicBezTo>
                <a:cubicBezTo>
                  <a:pt x="4770708" y="4442368"/>
                  <a:pt x="4789455" y="4518853"/>
                  <a:pt x="4819451" y="4574091"/>
                </a:cubicBezTo>
                <a:cubicBezTo>
                  <a:pt x="4834449" y="4676072"/>
                  <a:pt x="4862570" y="4767428"/>
                  <a:pt x="4877567" y="4880030"/>
                </a:cubicBezTo>
                <a:cubicBezTo>
                  <a:pt x="4920686" y="5209338"/>
                  <a:pt x="4938496" y="5600258"/>
                  <a:pt x="4974115" y="5925316"/>
                </a:cubicBezTo>
                <a:cubicBezTo>
                  <a:pt x="4990988" y="5963559"/>
                  <a:pt x="4987239" y="6008175"/>
                  <a:pt x="4996612" y="6048541"/>
                </a:cubicBezTo>
                <a:cubicBezTo>
                  <a:pt x="5047230" y="6277995"/>
                  <a:pt x="5141904" y="6416091"/>
                  <a:pt x="5224391" y="6552063"/>
                </a:cubicBezTo>
                <a:cubicBezTo>
                  <a:pt x="5306879" y="6647669"/>
                  <a:pt x="5433423" y="6651918"/>
                  <a:pt x="5488727" y="6702908"/>
                </a:cubicBezTo>
                <a:cubicBezTo>
                  <a:pt x="5378119" y="6683786"/>
                  <a:pt x="5277821" y="6658291"/>
                  <a:pt x="5191583" y="6583932"/>
                </a:cubicBezTo>
                <a:cubicBezTo>
                  <a:pt x="5126906" y="6526568"/>
                  <a:pt x="5063165" y="6375724"/>
                  <a:pt x="5020047" y="6252499"/>
                </a:cubicBezTo>
                <a:cubicBezTo>
                  <a:pt x="4984427" y="6154770"/>
                  <a:pt x="4967554" y="6027296"/>
                  <a:pt x="4942245" y="5927441"/>
                </a:cubicBezTo>
                <a:cubicBezTo>
                  <a:pt x="4892565" y="5483406"/>
                  <a:pt x="4876630" y="4975636"/>
                  <a:pt x="4779144" y="4620833"/>
                </a:cubicBezTo>
                <a:cubicBezTo>
                  <a:pt x="4731339" y="4506105"/>
                  <a:pt x="4679784" y="4357387"/>
                  <a:pt x="4606670" y="4312770"/>
                </a:cubicBezTo>
                <a:cubicBezTo>
                  <a:pt x="4623542" y="4351013"/>
                  <a:pt x="4652600" y="4368009"/>
                  <a:pt x="4665723" y="4412625"/>
                </a:cubicBezTo>
                <a:cubicBezTo>
                  <a:pt x="4636665" y="4387130"/>
                  <a:pt x="4602920" y="4331891"/>
                  <a:pt x="4573862" y="4329767"/>
                </a:cubicBezTo>
                <a:cubicBezTo>
                  <a:pt x="4701343" y="4493359"/>
                  <a:pt x="4794142" y="4682445"/>
                  <a:pt x="4833511" y="4996880"/>
                </a:cubicBezTo>
                <a:cubicBezTo>
                  <a:pt x="4833511" y="4994756"/>
                  <a:pt x="4827887" y="5009628"/>
                  <a:pt x="4829762" y="5020252"/>
                </a:cubicBezTo>
                <a:cubicBezTo>
                  <a:pt x="4835386" y="5073365"/>
                  <a:pt x="4851321" y="5126479"/>
                  <a:pt x="4857882" y="5177469"/>
                </a:cubicBezTo>
                <a:cubicBezTo>
                  <a:pt x="4858820" y="5188091"/>
                  <a:pt x="4855071" y="5215711"/>
                  <a:pt x="4856008" y="5224209"/>
                </a:cubicBezTo>
                <a:cubicBezTo>
                  <a:pt x="4863507" y="5309192"/>
                  <a:pt x="4864444" y="5394176"/>
                  <a:pt x="4880379" y="5477033"/>
                </a:cubicBezTo>
                <a:cubicBezTo>
                  <a:pt x="4871943" y="5570513"/>
                  <a:pt x="4894440" y="5659746"/>
                  <a:pt x="4892565" y="5765974"/>
                </a:cubicBezTo>
                <a:cubicBezTo>
                  <a:pt x="4905688" y="5846707"/>
                  <a:pt x="4918811" y="5991178"/>
                  <a:pt x="4925373" y="6082535"/>
                </a:cubicBezTo>
                <a:cubicBezTo>
                  <a:pt x="4966616" y="6258874"/>
                  <a:pt x="5008798" y="6420340"/>
                  <a:pt x="5073476" y="6549939"/>
                </a:cubicBezTo>
                <a:cubicBezTo>
                  <a:pt x="5134404" y="6673164"/>
                  <a:pt x="5223454" y="6732651"/>
                  <a:pt x="5312503" y="6792139"/>
                </a:cubicBezTo>
                <a:cubicBezTo>
                  <a:pt x="5280633" y="6781516"/>
                  <a:pt x="5241264" y="6753897"/>
                  <a:pt x="5219704" y="6764520"/>
                </a:cubicBezTo>
                <a:cubicBezTo>
                  <a:pt x="4969428" y="6583932"/>
                  <a:pt x="4898189" y="6125025"/>
                  <a:pt x="4859757" y="5559891"/>
                </a:cubicBezTo>
                <a:cubicBezTo>
                  <a:pt x="4841010" y="5296445"/>
                  <a:pt x="4811014" y="4975636"/>
                  <a:pt x="4751023" y="4788674"/>
                </a:cubicBezTo>
                <a:cubicBezTo>
                  <a:pt x="4703218" y="4639954"/>
                  <a:pt x="4641352" y="4501857"/>
                  <a:pt x="4551365" y="4444493"/>
                </a:cubicBezTo>
                <a:cubicBezTo>
                  <a:pt x="4574799" y="4499732"/>
                  <a:pt x="4628229" y="4537974"/>
                  <a:pt x="4636665" y="4597463"/>
                </a:cubicBezTo>
                <a:cubicBezTo>
                  <a:pt x="4604326" y="4541693"/>
                  <a:pt x="4568296" y="4471582"/>
                  <a:pt x="4525017" y="4435530"/>
                </a:cubicBezTo>
                <a:lnTo>
                  <a:pt x="4520016" y="4433031"/>
                </a:lnTo>
                <a:lnTo>
                  <a:pt x="4527736" y="4464531"/>
                </a:lnTo>
                <a:lnTo>
                  <a:pt x="4570347" y="4510089"/>
                </a:lnTo>
                <a:cubicBezTo>
                  <a:pt x="4598702" y="4546473"/>
                  <a:pt x="4624948" y="4586839"/>
                  <a:pt x="4648851" y="4631455"/>
                </a:cubicBezTo>
                <a:cubicBezTo>
                  <a:pt x="4653538" y="4625082"/>
                  <a:pt x="4649788" y="4605960"/>
                  <a:pt x="4660099" y="4627206"/>
                </a:cubicBezTo>
                <a:cubicBezTo>
                  <a:pt x="4664786" y="4648453"/>
                  <a:pt x="4656350" y="4680321"/>
                  <a:pt x="4684471" y="4703691"/>
                </a:cubicBezTo>
                <a:cubicBezTo>
                  <a:pt x="4686345" y="4682445"/>
                  <a:pt x="4662911" y="4671822"/>
                  <a:pt x="4672285" y="4661200"/>
                </a:cubicBezTo>
                <a:cubicBezTo>
                  <a:pt x="4780082" y="4914023"/>
                  <a:pt x="4827887" y="5319814"/>
                  <a:pt x="4841947" y="5721359"/>
                </a:cubicBezTo>
                <a:cubicBezTo>
                  <a:pt x="4863507" y="5846707"/>
                  <a:pt x="4864444" y="5984804"/>
                  <a:pt x="4882254" y="6112277"/>
                </a:cubicBezTo>
                <a:cubicBezTo>
                  <a:pt x="4919749" y="6379973"/>
                  <a:pt x="5003174" y="6592430"/>
                  <a:pt x="5115658" y="6717779"/>
                </a:cubicBezTo>
                <a:cubicBezTo>
                  <a:pt x="5116595" y="6749647"/>
                  <a:pt x="5135342" y="6745399"/>
                  <a:pt x="5138154" y="6770894"/>
                </a:cubicBezTo>
                <a:cubicBezTo>
                  <a:pt x="5164400" y="6787890"/>
                  <a:pt x="5221579" y="6809136"/>
                  <a:pt x="5243139" y="6858000"/>
                </a:cubicBezTo>
                <a:cubicBezTo>
                  <a:pt x="4962867" y="6730526"/>
                  <a:pt x="4876630" y="6277995"/>
                  <a:pt x="4831636" y="5719233"/>
                </a:cubicBezTo>
                <a:cubicBezTo>
                  <a:pt x="4826950" y="5666119"/>
                  <a:pt x="4828825" y="5606631"/>
                  <a:pt x="4825075" y="5551392"/>
                </a:cubicBezTo>
                <a:cubicBezTo>
                  <a:pt x="4791330" y="5117981"/>
                  <a:pt x="4723840" y="4755079"/>
                  <a:pt x="4573174" y="4544248"/>
                </a:cubicBezTo>
                <a:lnTo>
                  <a:pt x="4546576" y="4514468"/>
                </a:lnTo>
                <a:lnTo>
                  <a:pt x="4556272" y="4556382"/>
                </a:lnTo>
                <a:lnTo>
                  <a:pt x="4564475" y="4609138"/>
                </a:lnTo>
                <a:lnTo>
                  <a:pt x="4565426" y="4610210"/>
                </a:lnTo>
                <a:cubicBezTo>
                  <a:pt x="4625886" y="4693599"/>
                  <a:pt x="4675097" y="4798234"/>
                  <a:pt x="4706030" y="4937393"/>
                </a:cubicBezTo>
                <a:cubicBezTo>
                  <a:pt x="4686345" y="4935269"/>
                  <a:pt x="4678847" y="4846037"/>
                  <a:pt x="4640415" y="4852411"/>
                </a:cubicBezTo>
                <a:cubicBezTo>
                  <a:pt x="4629635" y="4823198"/>
                  <a:pt x="4616820" y="4795081"/>
                  <a:pt x="4602364" y="4768270"/>
                </a:cubicBezTo>
                <a:lnTo>
                  <a:pt x="4588910" y="4746837"/>
                </a:lnTo>
                <a:lnTo>
                  <a:pt x="4602818" y="4898968"/>
                </a:lnTo>
                <a:cubicBezTo>
                  <a:pt x="4611137" y="4970938"/>
                  <a:pt x="4620042" y="5048485"/>
                  <a:pt x="4625198" y="5138779"/>
                </a:cubicBezTo>
                <a:cubicBezTo>
                  <a:pt x="4636445" y="5336363"/>
                  <a:pt x="4640840" y="5537532"/>
                  <a:pt x="4661315" y="5715399"/>
                </a:cubicBezTo>
                <a:lnTo>
                  <a:pt x="4684463" y="5862084"/>
                </a:lnTo>
                <a:lnTo>
                  <a:pt x="4682142" y="5852102"/>
                </a:lnTo>
                <a:cubicBezTo>
                  <a:pt x="4679095" y="5843072"/>
                  <a:pt x="4674878" y="5838823"/>
                  <a:pt x="4669253" y="5848384"/>
                </a:cubicBezTo>
                <a:cubicBezTo>
                  <a:pt x="4691750" y="6014100"/>
                  <a:pt x="4726432" y="6162820"/>
                  <a:pt x="4784549" y="6262674"/>
                </a:cubicBezTo>
                <a:cubicBezTo>
                  <a:pt x="4776113" y="6258425"/>
                  <a:pt x="4776113" y="6277546"/>
                  <a:pt x="4769551" y="6281795"/>
                </a:cubicBezTo>
                <a:cubicBezTo>
                  <a:pt x="4777988" y="6351907"/>
                  <a:pt x="4800484" y="6394397"/>
                  <a:pt x="4822981" y="6436889"/>
                </a:cubicBezTo>
                <a:cubicBezTo>
                  <a:pt x="4814545" y="6441138"/>
                  <a:pt x="4796734" y="6417768"/>
                  <a:pt x="4797672" y="6447512"/>
                </a:cubicBezTo>
                <a:cubicBezTo>
                  <a:pt x="4803296" y="6485754"/>
                  <a:pt x="4823918" y="6496377"/>
                  <a:pt x="4840791" y="6513373"/>
                </a:cubicBezTo>
                <a:cubicBezTo>
                  <a:pt x="4839853" y="6568612"/>
                  <a:pt x="4863288" y="6562239"/>
                  <a:pt x="4857663" y="6611104"/>
                </a:cubicBezTo>
                <a:cubicBezTo>
                  <a:pt x="4877348" y="6638723"/>
                  <a:pt x="4900782" y="6657844"/>
                  <a:pt x="4917654" y="6687587"/>
                </a:cubicBezTo>
                <a:cubicBezTo>
                  <a:pt x="4886721" y="6679089"/>
                  <a:pt x="4845477" y="6625975"/>
                  <a:pt x="4817356" y="6657844"/>
                </a:cubicBezTo>
                <a:cubicBezTo>
                  <a:pt x="4840791" y="6674841"/>
                  <a:pt x="4852039" y="6723705"/>
                  <a:pt x="4876411" y="6766197"/>
                </a:cubicBezTo>
                <a:cubicBezTo>
                  <a:pt x="4846415" y="6759823"/>
                  <a:pt x="4817356" y="6708833"/>
                  <a:pt x="4782674" y="6721581"/>
                </a:cubicBezTo>
                <a:cubicBezTo>
                  <a:pt x="4798610" y="6825685"/>
                  <a:pt x="4862350" y="6821435"/>
                  <a:pt x="4899845" y="6866052"/>
                </a:cubicBezTo>
                <a:cubicBezTo>
                  <a:pt x="4850164" y="6874549"/>
                  <a:pt x="4810795" y="6802315"/>
                  <a:pt x="4762990" y="6781068"/>
                </a:cubicBezTo>
                <a:cubicBezTo>
                  <a:pt x="4511777" y="6487878"/>
                  <a:pt x="4539897" y="5676294"/>
                  <a:pt x="4451785" y="5094163"/>
                </a:cubicBezTo>
                <a:cubicBezTo>
                  <a:pt x="4427414" y="5015554"/>
                  <a:pt x="4417103" y="4911450"/>
                  <a:pt x="4376796" y="4862585"/>
                </a:cubicBezTo>
                <a:cubicBezTo>
                  <a:pt x="4371172" y="4890204"/>
                  <a:pt x="4390857" y="4909325"/>
                  <a:pt x="4381483" y="4919948"/>
                </a:cubicBezTo>
                <a:cubicBezTo>
                  <a:pt x="4359924" y="4843464"/>
                  <a:pt x="4328053" y="4715990"/>
                  <a:pt x="4283998" y="4732987"/>
                </a:cubicBezTo>
                <a:cubicBezTo>
                  <a:pt x="4311181" y="4792474"/>
                  <a:pt x="4329928" y="4868959"/>
                  <a:pt x="4359924" y="4924197"/>
                </a:cubicBezTo>
                <a:cubicBezTo>
                  <a:pt x="4374922" y="5026177"/>
                  <a:pt x="4403042" y="5117533"/>
                  <a:pt x="4418040" y="5230135"/>
                </a:cubicBezTo>
                <a:cubicBezTo>
                  <a:pt x="4461159" y="5559443"/>
                  <a:pt x="4478969" y="5950363"/>
                  <a:pt x="4514588" y="6275422"/>
                </a:cubicBezTo>
                <a:cubicBezTo>
                  <a:pt x="4531461" y="6313664"/>
                  <a:pt x="4527712" y="6358280"/>
                  <a:pt x="4537085" y="6398647"/>
                </a:cubicBezTo>
                <a:cubicBezTo>
                  <a:pt x="4587703" y="6628100"/>
                  <a:pt x="4682377" y="6766197"/>
                  <a:pt x="4764864" y="6902168"/>
                </a:cubicBezTo>
                <a:cubicBezTo>
                  <a:pt x="4847353" y="6997775"/>
                  <a:pt x="4973896" y="7002023"/>
                  <a:pt x="5029200" y="7053014"/>
                </a:cubicBezTo>
                <a:cubicBezTo>
                  <a:pt x="4918591" y="7033891"/>
                  <a:pt x="4818294" y="7008397"/>
                  <a:pt x="4732056" y="6934038"/>
                </a:cubicBezTo>
                <a:cubicBezTo>
                  <a:pt x="4667378" y="6876674"/>
                  <a:pt x="4603638" y="6725830"/>
                  <a:pt x="4560520" y="6602606"/>
                </a:cubicBezTo>
                <a:cubicBezTo>
                  <a:pt x="4524899" y="6504875"/>
                  <a:pt x="4508028" y="6377401"/>
                  <a:pt x="4482718" y="6277546"/>
                </a:cubicBezTo>
                <a:cubicBezTo>
                  <a:pt x="4433038" y="5833512"/>
                  <a:pt x="4417103" y="5325741"/>
                  <a:pt x="4319617" y="4970938"/>
                </a:cubicBezTo>
                <a:cubicBezTo>
                  <a:pt x="4307666" y="4942257"/>
                  <a:pt x="4295480" y="4911450"/>
                  <a:pt x="4282782" y="4880678"/>
                </a:cubicBezTo>
                <a:lnTo>
                  <a:pt x="4245890" y="4797428"/>
                </a:lnTo>
                <a:lnTo>
                  <a:pt x="4283813" y="4910292"/>
                </a:lnTo>
                <a:cubicBezTo>
                  <a:pt x="4296277" y="4953426"/>
                  <a:pt x="4307422" y="4998773"/>
                  <a:pt x="4317148" y="5046310"/>
                </a:cubicBezTo>
                <a:cubicBezTo>
                  <a:pt x="4319022" y="5033562"/>
                  <a:pt x="4313399" y="5025064"/>
                  <a:pt x="4318085" y="5022940"/>
                </a:cubicBezTo>
                <a:cubicBezTo>
                  <a:pt x="4334958" y="5073929"/>
                  <a:pt x="4339645" y="5180159"/>
                  <a:pt x="4356517" y="5205652"/>
                </a:cubicBezTo>
                <a:lnTo>
                  <a:pt x="4360299" y="5257848"/>
                </a:lnTo>
                <a:lnTo>
                  <a:pt x="4373985" y="5346986"/>
                </a:lnTo>
                <a:cubicBezTo>
                  <a:pt x="4373985" y="5345923"/>
                  <a:pt x="4372578" y="5349110"/>
                  <a:pt x="4371407" y="5353891"/>
                </a:cubicBezTo>
                <a:lnTo>
                  <a:pt x="4370459" y="5367197"/>
                </a:lnTo>
                <a:lnTo>
                  <a:pt x="4371807" y="5379465"/>
                </a:lnTo>
                <a:lnTo>
                  <a:pt x="4383944" y="5449762"/>
                </a:lnTo>
                <a:cubicBezTo>
                  <a:pt x="4389451" y="5476054"/>
                  <a:pt x="4395075" y="5502080"/>
                  <a:pt x="4398356" y="5527574"/>
                </a:cubicBezTo>
                <a:cubicBezTo>
                  <a:pt x="4399293" y="5538197"/>
                  <a:pt x="4395544" y="5565817"/>
                  <a:pt x="4396481" y="5574315"/>
                </a:cubicBezTo>
                <a:cubicBezTo>
                  <a:pt x="4403980" y="5659297"/>
                  <a:pt x="4404917" y="5744280"/>
                  <a:pt x="4420852" y="5827138"/>
                </a:cubicBezTo>
                <a:cubicBezTo>
                  <a:pt x="4412416" y="5920620"/>
                  <a:pt x="4434913" y="6009851"/>
                  <a:pt x="4433038" y="6116080"/>
                </a:cubicBezTo>
                <a:cubicBezTo>
                  <a:pt x="4446161" y="6196812"/>
                  <a:pt x="4459284" y="6341283"/>
                  <a:pt x="4465846" y="6432640"/>
                </a:cubicBezTo>
                <a:cubicBezTo>
                  <a:pt x="4507090" y="6608979"/>
                  <a:pt x="4549271" y="6770446"/>
                  <a:pt x="4613949" y="6900044"/>
                </a:cubicBezTo>
                <a:cubicBezTo>
                  <a:pt x="4674878" y="7023269"/>
                  <a:pt x="4763927" y="7082756"/>
                  <a:pt x="4852976" y="7142244"/>
                </a:cubicBezTo>
                <a:cubicBezTo>
                  <a:pt x="4821106" y="7131622"/>
                  <a:pt x="4781737" y="7104003"/>
                  <a:pt x="4760177" y="7114625"/>
                </a:cubicBezTo>
                <a:cubicBezTo>
                  <a:pt x="4666324" y="7046905"/>
                  <a:pt x="4597648" y="6940046"/>
                  <a:pt x="4546437" y="6803123"/>
                </a:cubicBezTo>
                <a:lnTo>
                  <a:pt x="4543212" y="6792771"/>
                </a:lnTo>
                <a:lnTo>
                  <a:pt x="4542115" y="6794828"/>
                </a:lnTo>
                <a:cubicBezTo>
                  <a:pt x="4550551" y="6864939"/>
                  <a:pt x="4573048" y="6907430"/>
                  <a:pt x="4595544" y="6949922"/>
                </a:cubicBezTo>
                <a:cubicBezTo>
                  <a:pt x="4589217" y="6953108"/>
                  <a:pt x="4577617" y="6940759"/>
                  <a:pt x="4572608" y="6946934"/>
                </a:cubicBezTo>
                <a:lnTo>
                  <a:pt x="4572371" y="6948298"/>
                </a:lnTo>
                <a:lnTo>
                  <a:pt x="4577480" y="6958038"/>
                </a:lnTo>
                <a:cubicBezTo>
                  <a:pt x="4601705" y="6999767"/>
                  <a:pt x="4628010" y="7036547"/>
                  <a:pt x="4656131" y="7067885"/>
                </a:cubicBezTo>
                <a:cubicBezTo>
                  <a:pt x="4657068" y="7099754"/>
                  <a:pt x="4675815" y="7095504"/>
                  <a:pt x="4678627" y="7121000"/>
                </a:cubicBezTo>
                <a:cubicBezTo>
                  <a:pt x="4704873" y="7137995"/>
                  <a:pt x="4762052" y="7159241"/>
                  <a:pt x="4783612" y="7208106"/>
                </a:cubicBezTo>
                <a:cubicBezTo>
                  <a:pt x="4731061" y="7184204"/>
                  <a:pt x="4685331" y="7148876"/>
                  <a:pt x="4645416" y="7103561"/>
                </a:cubicBezTo>
                <a:lnTo>
                  <a:pt x="4622134" y="7073802"/>
                </a:lnTo>
                <a:lnTo>
                  <a:pt x="4623548" y="7077661"/>
                </a:lnTo>
                <a:cubicBezTo>
                  <a:pt x="4628587" y="7089081"/>
                  <a:pt x="4633039" y="7099704"/>
                  <a:pt x="4630227" y="7124136"/>
                </a:cubicBezTo>
                <a:cubicBezTo>
                  <a:pt x="4649911" y="7151756"/>
                  <a:pt x="4673346" y="7170876"/>
                  <a:pt x="4690218" y="7200621"/>
                </a:cubicBezTo>
                <a:cubicBezTo>
                  <a:pt x="4659285" y="7192122"/>
                  <a:pt x="4618041" y="7139008"/>
                  <a:pt x="4589920" y="7170876"/>
                </a:cubicBezTo>
                <a:cubicBezTo>
                  <a:pt x="4613354" y="7187873"/>
                  <a:pt x="4624603" y="7236737"/>
                  <a:pt x="4648974" y="7279230"/>
                </a:cubicBezTo>
                <a:cubicBezTo>
                  <a:pt x="4618978" y="7272857"/>
                  <a:pt x="4589920" y="7221866"/>
                  <a:pt x="4555238" y="7234613"/>
                </a:cubicBezTo>
                <a:cubicBezTo>
                  <a:pt x="4571173" y="7338718"/>
                  <a:pt x="4634914" y="7334468"/>
                  <a:pt x="4672408" y="7379084"/>
                </a:cubicBezTo>
                <a:cubicBezTo>
                  <a:pt x="4622728" y="7387582"/>
                  <a:pt x="4583359" y="7315347"/>
                  <a:pt x="4535553" y="7294101"/>
                </a:cubicBezTo>
                <a:cubicBezTo>
                  <a:pt x="4284340" y="7000911"/>
                  <a:pt x="4312461" y="6189326"/>
                  <a:pt x="4224349" y="5607197"/>
                </a:cubicBezTo>
                <a:cubicBezTo>
                  <a:pt x="4199977" y="5528586"/>
                  <a:pt x="4189666" y="5424483"/>
                  <a:pt x="4149360" y="5375618"/>
                </a:cubicBezTo>
                <a:cubicBezTo>
                  <a:pt x="4143736" y="5403236"/>
                  <a:pt x="4163420" y="5422359"/>
                  <a:pt x="4154047" y="5432981"/>
                </a:cubicBezTo>
                <a:cubicBezTo>
                  <a:pt x="4132487" y="5356497"/>
                  <a:pt x="4100617" y="5229023"/>
                  <a:pt x="4056561" y="5246020"/>
                </a:cubicBezTo>
                <a:cubicBezTo>
                  <a:pt x="4083745" y="5305507"/>
                  <a:pt x="4102492" y="5381992"/>
                  <a:pt x="4132487" y="5437230"/>
                </a:cubicBezTo>
                <a:cubicBezTo>
                  <a:pt x="4147485" y="5539209"/>
                  <a:pt x="4175606" y="5630566"/>
                  <a:pt x="4190603" y="5743168"/>
                </a:cubicBezTo>
                <a:cubicBezTo>
                  <a:pt x="4233722" y="6072476"/>
                  <a:pt x="4251532" y="6463397"/>
                  <a:pt x="4287152" y="6788455"/>
                </a:cubicBezTo>
                <a:cubicBezTo>
                  <a:pt x="4304025" y="6826696"/>
                  <a:pt x="4300275" y="6871312"/>
                  <a:pt x="4309649" y="6911680"/>
                </a:cubicBezTo>
                <a:cubicBezTo>
                  <a:pt x="4360267" y="7141133"/>
                  <a:pt x="4454940" y="7279230"/>
                  <a:pt x="4537428" y="7415202"/>
                </a:cubicBezTo>
                <a:cubicBezTo>
                  <a:pt x="4619916" y="7510807"/>
                  <a:pt x="4746460" y="7515057"/>
                  <a:pt x="4801764" y="7566046"/>
                </a:cubicBezTo>
                <a:cubicBezTo>
                  <a:pt x="4691155" y="7546925"/>
                  <a:pt x="4590858" y="7521430"/>
                  <a:pt x="4504620" y="7447070"/>
                </a:cubicBezTo>
                <a:cubicBezTo>
                  <a:pt x="4439942" y="7389707"/>
                  <a:pt x="4376202" y="7238863"/>
                  <a:pt x="4333083" y="7115638"/>
                </a:cubicBezTo>
                <a:cubicBezTo>
                  <a:pt x="4297463" y="7017907"/>
                  <a:pt x="4280591" y="6890433"/>
                  <a:pt x="4255282" y="6790580"/>
                </a:cubicBezTo>
                <a:cubicBezTo>
                  <a:pt x="4205602" y="6346545"/>
                  <a:pt x="4189666" y="5838773"/>
                  <a:pt x="4092181" y="5483971"/>
                </a:cubicBezTo>
                <a:cubicBezTo>
                  <a:pt x="4080229" y="5455289"/>
                  <a:pt x="4068044" y="5424483"/>
                  <a:pt x="4055346" y="5393710"/>
                </a:cubicBezTo>
                <a:lnTo>
                  <a:pt x="4018452" y="5310457"/>
                </a:lnTo>
                <a:lnTo>
                  <a:pt x="4056376" y="5423325"/>
                </a:lnTo>
                <a:cubicBezTo>
                  <a:pt x="4068840" y="5466461"/>
                  <a:pt x="4079986" y="5511806"/>
                  <a:pt x="4089711" y="5559343"/>
                </a:cubicBezTo>
                <a:cubicBezTo>
                  <a:pt x="4091586" y="5546597"/>
                  <a:pt x="4085961" y="5538099"/>
                  <a:pt x="4090649" y="5535974"/>
                </a:cubicBezTo>
                <a:cubicBezTo>
                  <a:pt x="4107521" y="5586963"/>
                  <a:pt x="4112208" y="5693192"/>
                  <a:pt x="4129080" y="5718687"/>
                </a:cubicBezTo>
                <a:lnTo>
                  <a:pt x="4132862" y="5770878"/>
                </a:lnTo>
                <a:lnTo>
                  <a:pt x="4146548" y="5860019"/>
                </a:lnTo>
                <a:cubicBezTo>
                  <a:pt x="4146548" y="5858957"/>
                  <a:pt x="4145142" y="5862143"/>
                  <a:pt x="4143970" y="5866924"/>
                </a:cubicBezTo>
                <a:lnTo>
                  <a:pt x="4143023" y="5880230"/>
                </a:lnTo>
                <a:lnTo>
                  <a:pt x="4144370" y="5892496"/>
                </a:lnTo>
                <a:lnTo>
                  <a:pt x="4156507" y="5962795"/>
                </a:lnTo>
                <a:cubicBezTo>
                  <a:pt x="4162014" y="5989086"/>
                  <a:pt x="4167639" y="6015112"/>
                  <a:pt x="4170919" y="6040608"/>
                </a:cubicBezTo>
                <a:cubicBezTo>
                  <a:pt x="4171856" y="6051230"/>
                  <a:pt x="4168107" y="6078849"/>
                  <a:pt x="4169044" y="6087348"/>
                </a:cubicBezTo>
                <a:cubicBezTo>
                  <a:pt x="4176543" y="6172331"/>
                  <a:pt x="4177481" y="6257313"/>
                  <a:pt x="4193416" y="6340172"/>
                </a:cubicBezTo>
                <a:cubicBezTo>
                  <a:pt x="4184980" y="6433652"/>
                  <a:pt x="4207476" y="6522884"/>
                  <a:pt x="4205602" y="6629112"/>
                </a:cubicBezTo>
                <a:cubicBezTo>
                  <a:pt x="4218725" y="6709846"/>
                  <a:pt x="4231848" y="6854317"/>
                  <a:pt x="4238409" y="6945673"/>
                </a:cubicBezTo>
                <a:cubicBezTo>
                  <a:pt x="4279654" y="7122011"/>
                  <a:pt x="4321835" y="7283479"/>
                  <a:pt x="4386513" y="7413077"/>
                </a:cubicBezTo>
                <a:cubicBezTo>
                  <a:pt x="4447441" y="7536302"/>
                  <a:pt x="4536490" y="7595789"/>
                  <a:pt x="4625540" y="7655277"/>
                </a:cubicBezTo>
                <a:cubicBezTo>
                  <a:pt x="4593669" y="7644655"/>
                  <a:pt x="4554300" y="7617035"/>
                  <a:pt x="4532741" y="7627657"/>
                </a:cubicBezTo>
                <a:cubicBezTo>
                  <a:pt x="4438888" y="7559937"/>
                  <a:pt x="4370211" y="7453079"/>
                  <a:pt x="4319001" y="7316155"/>
                </a:cubicBezTo>
                <a:lnTo>
                  <a:pt x="4315775" y="7305804"/>
                </a:lnTo>
                <a:lnTo>
                  <a:pt x="4314678" y="7307862"/>
                </a:lnTo>
                <a:cubicBezTo>
                  <a:pt x="4323115" y="7377972"/>
                  <a:pt x="4345611" y="7420463"/>
                  <a:pt x="4368108" y="7462956"/>
                </a:cubicBezTo>
                <a:cubicBezTo>
                  <a:pt x="4361781" y="7466143"/>
                  <a:pt x="4350181" y="7453794"/>
                  <a:pt x="4345172" y="7459968"/>
                </a:cubicBezTo>
                <a:lnTo>
                  <a:pt x="4344934" y="7461330"/>
                </a:lnTo>
                <a:lnTo>
                  <a:pt x="4350043" y="7471071"/>
                </a:lnTo>
                <a:cubicBezTo>
                  <a:pt x="4374268" y="7512799"/>
                  <a:pt x="4400573" y="7549580"/>
                  <a:pt x="4428694" y="7580918"/>
                </a:cubicBezTo>
                <a:cubicBezTo>
                  <a:pt x="4429632" y="7612786"/>
                  <a:pt x="4448379" y="7608537"/>
                  <a:pt x="4451190" y="7634032"/>
                </a:cubicBezTo>
                <a:cubicBezTo>
                  <a:pt x="4477437" y="7651029"/>
                  <a:pt x="4534616" y="7672274"/>
                  <a:pt x="4556175" y="7721139"/>
                </a:cubicBezTo>
                <a:cubicBezTo>
                  <a:pt x="4503624" y="7697238"/>
                  <a:pt x="4457895" y="7661908"/>
                  <a:pt x="4417980" y="7616594"/>
                </a:cubicBezTo>
                <a:lnTo>
                  <a:pt x="4394697" y="7586834"/>
                </a:lnTo>
                <a:lnTo>
                  <a:pt x="4396111" y="7590695"/>
                </a:lnTo>
                <a:cubicBezTo>
                  <a:pt x="4401150" y="7602114"/>
                  <a:pt x="4405602" y="7612738"/>
                  <a:pt x="4402790" y="7637170"/>
                </a:cubicBezTo>
                <a:cubicBezTo>
                  <a:pt x="4422475" y="7664789"/>
                  <a:pt x="4445909" y="7683909"/>
                  <a:pt x="4462781" y="7713654"/>
                </a:cubicBezTo>
                <a:cubicBezTo>
                  <a:pt x="4431848" y="7705156"/>
                  <a:pt x="4390605" y="7652041"/>
                  <a:pt x="4362483" y="7683909"/>
                </a:cubicBezTo>
                <a:cubicBezTo>
                  <a:pt x="4385918" y="7700907"/>
                  <a:pt x="4397166" y="7749771"/>
                  <a:pt x="4421537" y="7792263"/>
                </a:cubicBezTo>
                <a:cubicBezTo>
                  <a:pt x="4391542" y="7785890"/>
                  <a:pt x="4362483" y="7734900"/>
                  <a:pt x="4327801" y="7747646"/>
                </a:cubicBezTo>
                <a:cubicBezTo>
                  <a:pt x="4343737" y="7851751"/>
                  <a:pt x="4407477" y="7847501"/>
                  <a:pt x="4444972" y="7892118"/>
                </a:cubicBezTo>
                <a:cubicBezTo>
                  <a:pt x="4395291" y="7900616"/>
                  <a:pt x="4355922" y="7828381"/>
                  <a:pt x="4308116" y="7807134"/>
                </a:cubicBezTo>
                <a:cubicBezTo>
                  <a:pt x="4056903" y="7513945"/>
                  <a:pt x="4085024" y="6702361"/>
                  <a:pt x="3996912" y="6120230"/>
                </a:cubicBezTo>
                <a:cubicBezTo>
                  <a:pt x="3972541" y="6041621"/>
                  <a:pt x="3962230" y="5937517"/>
                  <a:pt x="3921923" y="5888652"/>
                </a:cubicBezTo>
                <a:cubicBezTo>
                  <a:pt x="3916299" y="5916271"/>
                  <a:pt x="3935984" y="5935392"/>
                  <a:pt x="3926610" y="5946014"/>
                </a:cubicBezTo>
                <a:cubicBezTo>
                  <a:pt x="3905051" y="5869531"/>
                  <a:pt x="3873180" y="5742057"/>
                  <a:pt x="3829124" y="5759053"/>
                </a:cubicBezTo>
                <a:cubicBezTo>
                  <a:pt x="3856308" y="5818540"/>
                  <a:pt x="3875055" y="5895025"/>
                  <a:pt x="3905051" y="5950263"/>
                </a:cubicBezTo>
                <a:cubicBezTo>
                  <a:pt x="3920049" y="6052244"/>
                  <a:pt x="3948170" y="6143600"/>
                  <a:pt x="3963167" y="6256202"/>
                </a:cubicBezTo>
                <a:cubicBezTo>
                  <a:pt x="4006286" y="6585510"/>
                  <a:pt x="4024096" y="6976430"/>
                  <a:pt x="4059715" y="7301488"/>
                </a:cubicBezTo>
                <a:cubicBezTo>
                  <a:pt x="4076588" y="7339731"/>
                  <a:pt x="4072839" y="7384347"/>
                  <a:pt x="4082212" y="7424713"/>
                </a:cubicBezTo>
                <a:cubicBezTo>
                  <a:pt x="4132830" y="7654167"/>
                  <a:pt x="4227504" y="7792263"/>
                  <a:pt x="4309991" y="7928235"/>
                </a:cubicBezTo>
                <a:cubicBezTo>
                  <a:pt x="4392479" y="8023841"/>
                  <a:pt x="4519023" y="8028090"/>
                  <a:pt x="4574327" y="8079080"/>
                </a:cubicBezTo>
                <a:cubicBezTo>
                  <a:pt x="4463719" y="8059958"/>
                  <a:pt x="4363421" y="8034463"/>
                  <a:pt x="4277183" y="7960104"/>
                </a:cubicBezTo>
                <a:cubicBezTo>
                  <a:pt x="4212506" y="7902740"/>
                  <a:pt x="4148765" y="7751896"/>
                  <a:pt x="4105647" y="7628671"/>
                </a:cubicBezTo>
                <a:cubicBezTo>
                  <a:pt x="4070027" y="7530942"/>
                  <a:pt x="4053154" y="7403468"/>
                  <a:pt x="4027845" y="7303613"/>
                </a:cubicBezTo>
                <a:cubicBezTo>
                  <a:pt x="3978165" y="6859578"/>
                  <a:pt x="3962230" y="6351808"/>
                  <a:pt x="3864744" y="5997005"/>
                </a:cubicBezTo>
                <a:cubicBezTo>
                  <a:pt x="3816939" y="5882277"/>
                  <a:pt x="3765384" y="5733559"/>
                  <a:pt x="3692270" y="5688942"/>
                </a:cubicBezTo>
                <a:cubicBezTo>
                  <a:pt x="3709142" y="5727185"/>
                  <a:pt x="3738200" y="5744181"/>
                  <a:pt x="3751323" y="5788797"/>
                </a:cubicBezTo>
                <a:cubicBezTo>
                  <a:pt x="3722265" y="5763302"/>
                  <a:pt x="3688520" y="5708063"/>
                  <a:pt x="3659462" y="5705939"/>
                </a:cubicBezTo>
                <a:cubicBezTo>
                  <a:pt x="3786943" y="5869531"/>
                  <a:pt x="3879742" y="6058617"/>
                  <a:pt x="3919111" y="6373052"/>
                </a:cubicBezTo>
                <a:cubicBezTo>
                  <a:pt x="3919111" y="6370928"/>
                  <a:pt x="3913487" y="6385800"/>
                  <a:pt x="3915362" y="6396424"/>
                </a:cubicBezTo>
                <a:cubicBezTo>
                  <a:pt x="3920986" y="6449537"/>
                  <a:pt x="3936921" y="6502651"/>
                  <a:pt x="3943482" y="6553641"/>
                </a:cubicBezTo>
                <a:cubicBezTo>
                  <a:pt x="3944420" y="6564263"/>
                  <a:pt x="3940671" y="6591883"/>
                  <a:pt x="3941608" y="6600381"/>
                </a:cubicBezTo>
                <a:cubicBezTo>
                  <a:pt x="3949107" y="6685364"/>
                  <a:pt x="3950044" y="6770348"/>
                  <a:pt x="3965979" y="6853205"/>
                </a:cubicBezTo>
                <a:cubicBezTo>
                  <a:pt x="3957543" y="6946685"/>
                  <a:pt x="3980040" y="7035918"/>
                  <a:pt x="3978165" y="7142146"/>
                </a:cubicBezTo>
                <a:cubicBezTo>
                  <a:pt x="3991288" y="7222879"/>
                  <a:pt x="4004411" y="7367350"/>
                  <a:pt x="4010973" y="7458707"/>
                </a:cubicBezTo>
                <a:cubicBezTo>
                  <a:pt x="4052216" y="7635046"/>
                  <a:pt x="4094398" y="7796512"/>
                  <a:pt x="4159076" y="7926111"/>
                </a:cubicBezTo>
                <a:cubicBezTo>
                  <a:pt x="4220004" y="8049336"/>
                  <a:pt x="4309054" y="8108823"/>
                  <a:pt x="4398103" y="8168311"/>
                </a:cubicBezTo>
                <a:cubicBezTo>
                  <a:pt x="4366233" y="8157688"/>
                  <a:pt x="4326864" y="8130069"/>
                  <a:pt x="4305304" y="8140692"/>
                </a:cubicBezTo>
                <a:cubicBezTo>
                  <a:pt x="4055028" y="7960104"/>
                  <a:pt x="3983789" y="7501197"/>
                  <a:pt x="3945357" y="6936063"/>
                </a:cubicBezTo>
                <a:cubicBezTo>
                  <a:pt x="3926610" y="6672617"/>
                  <a:pt x="3896614" y="6351808"/>
                  <a:pt x="3836623" y="6164846"/>
                </a:cubicBezTo>
                <a:cubicBezTo>
                  <a:pt x="3788818" y="6016126"/>
                  <a:pt x="3726952" y="5878029"/>
                  <a:pt x="3636965" y="5820665"/>
                </a:cubicBezTo>
                <a:cubicBezTo>
                  <a:pt x="3660399" y="5875904"/>
                  <a:pt x="3713829" y="5914146"/>
                  <a:pt x="3722265" y="5973635"/>
                </a:cubicBezTo>
                <a:cubicBezTo>
                  <a:pt x="3679147" y="5899275"/>
                  <a:pt x="3629466" y="5799420"/>
                  <a:pt x="3564788" y="5788797"/>
                </a:cubicBezTo>
                <a:cubicBezTo>
                  <a:pt x="3629466" y="5846161"/>
                  <a:pt x="3686645" y="5918395"/>
                  <a:pt x="3734451" y="6007627"/>
                </a:cubicBezTo>
                <a:cubicBezTo>
                  <a:pt x="3739138" y="6001254"/>
                  <a:pt x="3735388" y="5982132"/>
                  <a:pt x="3745699" y="6003378"/>
                </a:cubicBezTo>
                <a:cubicBezTo>
                  <a:pt x="3750386" y="6024625"/>
                  <a:pt x="3741950" y="6056493"/>
                  <a:pt x="3770071" y="6079863"/>
                </a:cubicBezTo>
                <a:cubicBezTo>
                  <a:pt x="3771945" y="6058617"/>
                  <a:pt x="3748511" y="6047994"/>
                  <a:pt x="3757885" y="6037372"/>
                </a:cubicBezTo>
                <a:cubicBezTo>
                  <a:pt x="3865682" y="6290195"/>
                  <a:pt x="3913487" y="6695986"/>
                  <a:pt x="3927547" y="7097531"/>
                </a:cubicBezTo>
                <a:cubicBezTo>
                  <a:pt x="3949107" y="7222879"/>
                  <a:pt x="3950044" y="7360976"/>
                  <a:pt x="3967854" y="7488449"/>
                </a:cubicBezTo>
                <a:cubicBezTo>
                  <a:pt x="4005349" y="7756145"/>
                  <a:pt x="4088774" y="7968602"/>
                  <a:pt x="4201258" y="8093951"/>
                </a:cubicBezTo>
                <a:cubicBezTo>
                  <a:pt x="4202195" y="8125819"/>
                  <a:pt x="4220942" y="8121571"/>
                  <a:pt x="4223754" y="8147066"/>
                </a:cubicBezTo>
                <a:cubicBezTo>
                  <a:pt x="4250000" y="8164062"/>
                  <a:pt x="4307179" y="8185308"/>
                  <a:pt x="4328739" y="8234172"/>
                </a:cubicBezTo>
                <a:cubicBezTo>
                  <a:pt x="4048467" y="8106698"/>
                  <a:pt x="3962230" y="7654167"/>
                  <a:pt x="3917236" y="7095405"/>
                </a:cubicBezTo>
                <a:cubicBezTo>
                  <a:pt x="3912550" y="7042291"/>
                  <a:pt x="3914425" y="6982803"/>
                  <a:pt x="3910675" y="6927564"/>
                </a:cubicBezTo>
                <a:cubicBezTo>
                  <a:pt x="3865682" y="6349683"/>
                  <a:pt x="3760697" y="5897150"/>
                  <a:pt x="3478551" y="5763302"/>
                </a:cubicBezTo>
                <a:cubicBezTo>
                  <a:pt x="3477614" y="5801545"/>
                  <a:pt x="3451368" y="5769676"/>
                  <a:pt x="3442931" y="5786672"/>
                </a:cubicBezTo>
                <a:cubicBezTo>
                  <a:pt x="3594784" y="5895025"/>
                  <a:pt x="3729764" y="6035247"/>
                  <a:pt x="3791630" y="6313565"/>
                </a:cubicBezTo>
                <a:cubicBezTo>
                  <a:pt x="3771945" y="6311441"/>
                  <a:pt x="3764447" y="6222209"/>
                  <a:pt x="3726015" y="6228583"/>
                </a:cubicBezTo>
                <a:cubicBezTo>
                  <a:pt x="3639777" y="5994880"/>
                  <a:pt x="3423247" y="5831288"/>
                  <a:pt x="3278893" y="5846161"/>
                </a:cubicBezTo>
                <a:cubicBezTo>
                  <a:pt x="3284517" y="5850409"/>
                  <a:pt x="3296703" y="5841912"/>
                  <a:pt x="3292016" y="5865282"/>
                </a:cubicBezTo>
                <a:cubicBezTo>
                  <a:pt x="3234837" y="5850409"/>
                  <a:pt x="3181407" y="5833413"/>
                  <a:pt x="3128915" y="5831288"/>
                </a:cubicBezTo>
                <a:cubicBezTo>
                  <a:pt x="2738973" y="5803669"/>
                  <a:pt x="2405271" y="6209461"/>
                  <a:pt x="2016267" y="6028874"/>
                </a:cubicBezTo>
                <a:cubicBezTo>
                  <a:pt x="2026577" y="6052244"/>
                  <a:pt x="2051886" y="6047994"/>
                  <a:pt x="2059385" y="6077737"/>
                </a:cubicBezTo>
                <a:cubicBezTo>
                  <a:pt x="1628198" y="5805794"/>
                  <a:pt x="1493218" y="4843365"/>
                  <a:pt x="1207323" y="4320722"/>
                </a:cubicBezTo>
                <a:cubicBezTo>
                  <a:pt x="1218571" y="4320722"/>
                  <a:pt x="1223258" y="4371711"/>
                  <a:pt x="1233569" y="4350466"/>
                </a:cubicBezTo>
                <a:cubicBezTo>
                  <a:pt x="1109837" y="4114640"/>
                  <a:pt x="965483" y="3931927"/>
                  <a:pt x="768637" y="3908557"/>
                </a:cubicBezTo>
                <a:cubicBezTo>
                  <a:pt x="672089" y="3900058"/>
                  <a:pt x="582102" y="3891560"/>
                  <a:pt x="495864" y="3883062"/>
                </a:cubicBezTo>
                <a:cubicBezTo>
                  <a:pt x="319641" y="3863941"/>
                  <a:pt x="159352" y="3806578"/>
                  <a:pt x="38432" y="3602619"/>
                </a:cubicBezTo>
                <a:cubicBezTo>
                  <a:pt x="42182" y="3566502"/>
                  <a:pt x="8436" y="3566502"/>
                  <a:pt x="19685" y="3543130"/>
                </a:cubicBezTo>
                <a:cubicBezTo>
                  <a:pt x="126544" y="3732217"/>
                  <a:pt x="303705" y="3825699"/>
                  <a:pt x="467744" y="3798080"/>
                </a:cubicBezTo>
                <a:cubicBezTo>
                  <a:pt x="429312" y="3783207"/>
                  <a:pt x="377757" y="3793831"/>
                  <a:pt x="350574" y="3755588"/>
                </a:cubicBezTo>
                <a:cubicBezTo>
                  <a:pt x="359010" y="3753464"/>
                  <a:pt x="375882" y="3772584"/>
                  <a:pt x="378694" y="3753464"/>
                </a:cubicBezTo>
                <a:cubicBezTo>
                  <a:pt x="290582" y="3685478"/>
                  <a:pt x="165913" y="3657858"/>
                  <a:pt x="110609" y="3553755"/>
                </a:cubicBezTo>
                <a:cubicBezTo>
                  <a:pt x="235278" y="3687602"/>
                  <a:pt x="446185" y="3770459"/>
                  <a:pt x="600850" y="3738592"/>
                </a:cubicBezTo>
                <a:cubicBezTo>
                  <a:pt x="404003" y="3723719"/>
                  <a:pt x="193097" y="3630239"/>
                  <a:pt x="61866" y="3377415"/>
                </a:cubicBezTo>
                <a:cubicBezTo>
                  <a:pt x="75926" y="3379540"/>
                  <a:pt x="85300" y="3428404"/>
                  <a:pt x="94674" y="3415657"/>
                </a:cubicBezTo>
                <a:cubicBezTo>
                  <a:pt x="65615" y="3332799"/>
                  <a:pt x="2812" y="3313678"/>
                  <a:pt x="0" y="3179831"/>
                </a:cubicBezTo>
                <a:cubicBezTo>
                  <a:pt x="14061" y="3150086"/>
                  <a:pt x="14061" y="3230820"/>
                  <a:pt x="22497" y="3209574"/>
                </a:cubicBezTo>
                <a:cubicBezTo>
                  <a:pt x="21559" y="3192578"/>
                  <a:pt x="12186" y="3173456"/>
                  <a:pt x="24372" y="3169207"/>
                </a:cubicBezTo>
                <a:cubicBezTo>
                  <a:pt x="54367" y="3275436"/>
                  <a:pt x="116233" y="3360418"/>
                  <a:pt x="165913" y="3407159"/>
                </a:cubicBezTo>
                <a:cubicBezTo>
                  <a:pt x="122794" y="3300930"/>
                  <a:pt x="17810" y="3241443"/>
                  <a:pt x="30933" y="3099097"/>
                </a:cubicBezTo>
                <a:cubicBezTo>
                  <a:pt x="38432" y="3086349"/>
                  <a:pt x="47805" y="3099097"/>
                  <a:pt x="55304" y="3105470"/>
                </a:cubicBezTo>
                <a:cubicBezTo>
                  <a:pt x="50618" y="3092723"/>
                  <a:pt x="52492" y="3058730"/>
                  <a:pt x="63741" y="3067229"/>
                </a:cubicBezTo>
                <a:cubicBezTo>
                  <a:pt x="68428" y="3084225"/>
                  <a:pt x="70302" y="3103346"/>
                  <a:pt x="72177" y="3124592"/>
                </a:cubicBezTo>
                <a:cubicBezTo>
                  <a:pt x="145291" y="3258440"/>
                  <a:pt x="223092" y="3422031"/>
                  <a:pt x="339325" y="3451774"/>
                </a:cubicBezTo>
                <a:cubicBezTo>
                  <a:pt x="264336" y="3419905"/>
                  <a:pt x="194034" y="3300930"/>
                  <a:pt x="142479" y="3211699"/>
                </a:cubicBezTo>
                <a:cubicBezTo>
                  <a:pt x="108734" y="3154335"/>
                  <a:pt x="63741" y="3133091"/>
                  <a:pt x="75926" y="3037484"/>
                </a:cubicBezTo>
                <a:cubicBezTo>
                  <a:pt x="83425" y="3018363"/>
                  <a:pt x="95611" y="3086349"/>
                  <a:pt x="89987" y="3033236"/>
                </a:cubicBezTo>
                <a:cubicBezTo>
                  <a:pt x="104047" y="3048107"/>
                  <a:pt x="116233" y="3103346"/>
                  <a:pt x="129356" y="3096973"/>
                </a:cubicBezTo>
                <a:cubicBezTo>
                  <a:pt x="118107" y="3060855"/>
                  <a:pt x="101235" y="3009865"/>
                  <a:pt x="99361" y="2980121"/>
                </a:cubicBezTo>
                <a:cubicBezTo>
                  <a:pt x="116233" y="2950377"/>
                  <a:pt x="108734" y="2903637"/>
                  <a:pt x="124669" y="2882391"/>
                </a:cubicBezTo>
                <a:cubicBezTo>
                  <a:pt x="183723" y="3073602"/>
                  <a:pt x="277459" y="3237193"/>
                  <a:pt x="398379" y="3290308"/>
                </a:cubicBezTo>
                <a:cubicBezTo>
                  <a:pt x="332764" y="3237193"/>
                  <a:pt x="245589" y="3133091"/>
                  <a:pt x="198721" y="3024737"/>
                </a:cubicBezTo>
                <a:cubicBezTo>
                  <a:pt x="179974" y="2980121"/>
                  <a:pt x="157477" y="2899387"/>
                  <a:pt x="164976" y="2827152"/>
                </a:cubicBezTo>
                <a:cubicBezTo>
                  <a:pt x="166850" y="2797408"/>
                  <a:pt x="188410" y="2818654"/>
                  <a:pt x="188410" y="2784661"/>
                </a:cubicBezTo>
                <a:cubicBezTo>
                  <a:pt x="177161" y="2746420"/>
                  <a:pt x="184661" y="2674184"/>
                  <a:pt x="180911" y="2623194"/>
                </a:cubicBezTo>
                <a:cubicBezTo>
                  <a:pt x="190285" y="2593450"/>
                  <a:pt x="199658" y="2618946"/>
                  <a:pt x="206220" y="2589201"/>
                </a:cubicBezTo>
                <a:cubicBezTo>
                  <a:pt x="206220" y="2572204"/>
                  <a:pt x="196846" y="2533962"/>
                  <a:pt x="206220" y="2525464"/>
                </a:cubicBezTo>
                <a:cubicBezTo>
                  <a:pt x="215593" y="2553083"/>
                  <a:pt x="209969" y="2446856"/>
                  <a:pt x="229654" y="2451105"/>
                </a:cubicBezTo>
                <a:cubicBezTo>
                  <a:pt x="222155" y="2448980"/>
                  <a:pt x="229654" y="2417111"/>
                  <a:pt x="228717" y="2402239"/>
                </a:cubicBezTo>
                <a:cubicBezTo>
                  <a:pt x="242777" y="2425609"/>
                  <a:pt x="249339" y="2499969"/>
                  <a:pt x="267148" y="2491470"/>
                </a:cubicBezTo>
                <a:cubicBezTo>
                  <a:pt x="266211" y="2478724"/>
                  <a:pt x="253088" y="2455354"/>
                  <a:pt x="261524" y="2448980"/>
                </a:cubicBezTo>
                <a:lnTo>
                  <a:pt x="304833" y="2522732"/>
                </a:lnTo>
                <a:lnTo>
                  <a:pt x="306351" y="2520957"/>
                </a:lnTo>
                <a:cubicBezTo>
                  <a:pt x="313630" y="2520435"/>
                  <a:pt x="322344" y="2566677"/>
                  <a:pt x="317423" y="2520201"/>
                </a:cubicBezTo>
                <a:cubicBezTo>
                  <a:pt x="331484" y="2535074"/>
                  <a:pt x="343669" y="2590313"/>
                  <a:pt x="356792" y="2583938"/>
                </a:cubicBezTo>
                <a:lnTo>
                  <a:pt x="344587" y="2543844"/>
                </a:lnTo>
                <a:lnTo>
                  <a:pt x="306518" y="2474475"/>
                </a:lnTo>
                <a:lnTo>
                  <a:pt x="338422" y="2523590"/>
                </a:lnTo>
                <a:lnTo>
                  <a:pt x="338279" y="2523122"/>
                </a:lnTo>
                <a:cubicBezTo>
                  <a:pt x="332421" y="2502143"/>
                  <a:pt x="327735" y="2481959"/>
                  <a:pt x="326797" y="2467088"/>
                </a:cubicBezTo>
                <a:cubicBezTo>
                  <a:pt x="343669" y="2437343"/>
                  <a:pt x="336171" y="2390603"/>
                  <a:pt x="352106" y="2369357"/>
                </a:cubicBezTo>
                <a:cubicBezTo>
                  <a:pt x="366869" y="2417160"/>
                  <a:pt x="383800" y="2463236"/>
                  <a:pt x="402782" y="2506292"/>
                </a:cubicBezTo>
                <a:lnTo>
                  <a:pt x="446464" y="2588698"/>
                </a:lnTo>
                <a:lnTo>
                  <a:pt x="463940" y="2604480"/>
                </a:lnTo>
                <a:lnTo>
                  <a:pt x="489292" y="2622348"/>
                </a:lnTo>
                <a:lnTo>
                  <a:pt x="467900" y="2591442"/>
                </a:lnTo>
                <a:cubicBezTo>
                  <a:pt x="452111" y="2565615"/>
                  <a:pt x="437875" y="2538792"/>
                  <a:pt x="426157" y="2511703"/>
                </a:cubicBezTo>
                <a:cubicBezTo>
                  <a:pt x="407410" y="2467088"/>
                  <a:pt x="384913" y="2386354"/>
                  <a:pt x="392412" y="2314119"/>
                </a:cubicBezTo>
                <a:cubicBezTo>
                  <a:pt x="394287" y="2284374"/>
                  <a:pt x="415846" y="2305620"/>
                  <a:pt x="415846" y="2271628"/>
                </a:cubicBezTo>
                <a:cubicBezTo>
                  <a:pt x="404598" y="2233385"/>
                  <a:pt x="412097" y="2161150"/>
                  <a:pt x="408347" y="2110160"/>
                </a:cubicBezTo>
                <a:cubicBezTo>
                  <a:pt x="417721" y="2080417"/>
                  <a:pt x="427095" y="2105911"/>
                  <a:pt x="433656" y="2076168"/>
                </a:cubicBezTo>
                <a:cubicBezTo>
                  <a:pt x="433656" y="2059170"/>
                  <a:pt x="424283" y="2020928"/>
                  <a:pt x="433656" y="2012431"/>
                </a:cubicBezTo>
                <a:cubicBezTo>
                  <a:pt x="443030" y="2040050"/>
                  <a:pt x="437406" y="1933821"/>
                  <a:pt x="457090" y="1938070"/>
                </a:cubicBezTo>
                <a:cubicBezTo>
                  <a:pt x="449592" y="1935946"/>
                  <a:pt x="457090" y="1904078"/>
                  <a:pt x="456153" y="1889206"/>
                </a:cubicBezTo>
                <a:cubicBezTo>
                  <a:pt x="470214" y="1912576"/>
                  <a:pt x="476775" y="1986935"/>
                  <a:pt x="494585" y="1978437"/>
                </a:cubicBezTo>
                <a:cubicBezTo>
                  <a:pt x="493647" y="1965690"/>
                  <a:pt x="480525" y="1942319"/>
                  <a:pt x="488961" y="1935946"/>
                </a:cubicBezTo>
                <a:lnTo>
                  <a:pt x="532270" y="2009699"/>
                </a:lnTo>
                <a:lnTo>
                  <a:pt x="533787" y="2007924"/>
                </a:lnTo>
                <a:cubicBezTo>
                  <a:pt x="541066" y="2007401"/>
                  <a:pt x="549781" y="2053644"/>
                  <a:pt x="544860" y="2007169"/>
                </a:cubicBezTo>
                <a:cubicBezTo>
                  <a:pt x="558920" y="2022040"/>
                  <a:pt x="571106" y="2077279"/>
                  <a:pt x="584229" y="2070905"/>
                </a:cubicBezTo>
                <a:lnTo>
                  <a:pt x="572023" y="2030809"/>
                </a:lnTo>
                <a:lnTo>
                  <a:pt x="533954" y="1961440"/>
                </a:lnTo>
                <a:lnTo>
                  <a:pt x="565858" y="2010554"/>
                </a:lnTo>
                <a:lnTo>
                  <a:pt x="565716" y="2010090"/>
                </a:lnTo>
                <a:cubicBezTo>
                  <a:pt x="559858" y="1989110"/>
                  <a:pt x="555171" y="1968926"/>
                  <a:pt x="554234" y="1954054"/>
                </a:cubicBezTo>
                <a:cubicBezTo>
                  <a:pt x="571106" y="1924311"/>
                  <a:pt x="563607" y="1877570"/>
                  <a:pt x="579542" y="1856325"/>
                </a:cubicBezTo>
                <a:cubicBezTo>
                  <a:pt x="594306" y="1904127"/>
                  <a:pt x="611237" y="1950204"/>
                  <a:pt x="630218" y="1993260"/>
                </a:cubicBezTo>
                <a:lnTo>
                  <a:pt x="673899" y="2075662"/>
                </a:lnTo>
                <a:lnTo>
                  <a:pt x="691376" y="2091445"/>
                </a:lnTo>
                <a:lnTo>
                  <a:pt x="716728" y="2109313"/>
                </a:lnTo>
                <a:lnTo>
                  <a:pt x="695336" y="2078408"/>
                </a:lnTo>
                <a:cubicBezTo>
                  <a:pt x="679547" y="2052581"/>
                  <a:pt x="665311" y="2025759"/>
                  <a:pt x="653594" y="1998670"/>
                </a:cubicBezTo>
                <a:cubicBezTo>
                  <a:pt x="634847" y="1954054"/>
                  <a:pt x="612350" y="1873320"/>
                  <a:pt x="619849" y="1801086"/>
                </a:cubicBezTo>
                <a:cubicBezTo>
                  <a:pt x="621724" y="1771342"/>
                  <a:pt x="643283" y="1792588"/>
                  <a:pt x="643283" y="1758594"/>
                </a:cubicBezTo>
                <a:cubicBezTo>
                  <a:pt x="632034" y="1720353"/>
                  <a:pt x="639534" y="1648117"/>
                  <a:pt x="635784" y="1597128"/>
                </a:cubicBezTo>
                <a:cubicBezTo>
                  <a:pt x="645158" y="1567383"/>
                  <a:pt x="654531" y="1592879"/>
                  <a:pt x="661093" y="1563134"/>
                </a:cubicBezTo>
                <a:cubicBezTo>
                  <a:pt x="661093" y="1546138"/>
                  <a:pt x="651719" y="1507895"/>
                  <a:pt x="661093" y="1499397"/>
                </a:cubicBezTo>
                <a:cubicBezTo>
                  <a:pt x="670466" y="1527016"/>
                  <a:pt x="664842" y="1420789"/>
                  <a:pt x="684527" y="1425038"/>
                </a:cubicBezTo>
                <a:cubicBezTo>
                  <a:pt x="677028" y="1422914"/>
                  <a:pt x="684527" y="1391044"/>
                  <a:pt x="683590" y="1376172"/>
                </a:cubicBezTo>
                <a:cubicBezTo>
                  <a:pt x="697650" y="1399542"/>
                  <a:pt x="704211" y="1473903"/>
                  <a:pt x="722021" y="1465405"/>
                </a:cubicBezTo>
                <a:cubicBezTo>
                  <a:pt x="721084" y="1452657"/>
                  <a:pt x="707961" y="1429287"/>
                  <a:pt x="716397" y="1422914"/>
                </a:cubicBezTo>
                <a:cubicBezTo>
                  <a:pt x="782013" y="1532594"/>
                  <a:pt x="850499" y="1668300"/>
                  <a:pt x="942578" y="1719016"/>
                </a:cubicBezTo>
                <a:lnTo>
                  <a:pt x="949235" y="1721649"/>
                </a:lnTo>
                <a:lnTo>
                  <a:pt x="957519" y="1718941"/>
                </a:lnTo>
                <a:cubicBezTo>
                  <a:pt x="961737" y="1721331"/>
                  <a:pt x="965955" y="1726112"/>
                  <a:pt x="969705" y="1729298"/>
                </a:cubicBezTo>
                <a:lnTo>
                  <a:pt x="969260" y="1722441"/>
                </a:lnTo>
                <a:lnTo>
                  <a:pt x="919439" y="1677861"/>
                </a:lnTo>
                <a:cubicBezTo>
                  <a:pt x="857002" y="1613327"/>
                  <a:pt x="800760" y="1529673"/>
                  <a:pt x="761391" y="1448408"/>
                </a:cubicBezTo>
                <a:cubicBezTo>
                  <a:pt x="824194" y="1541889"/>
                  <a:pt x="902932" y="1688484"/>
                  <a:pt x="979796" y="1671487"/>
                </a:cubicBezTo>
                <a:cubicBezTo>
                  <a:pt x="930116" y="1618373"/>
                  <a:pt x="876686" y="1573757"/>
                  <a:pt x="839192" y="1497273"/>
                </a:cubicBezTo>
                <a:cubicBezTo>
                  <a:pt x="890044" y="1562072"/>
                  <a:pt x="945700" y="1604165"/>
                  <a:pt x="1004080" y="1631320"/>
                </a:cubicBezTo>
                <a:lnTo>
                  <a:pt x="1020519" y="1636931"/>
                </a:lnTo>
                <a:lnTo>
                  <a:pt x="1013761" y="1603949"/>
                </a:lnTo>
                <a:cubicBezTo>
                  <a:pt x="1030633" y="1574205"/>
                  <a:pt x="1023134" y="1527465"/>
                  <a:pt x="1039069" y="1506219"/>
                </a:cubicBezTo>
                <a:cubicBezTo>
                  <a:pt x="1053833" y="1554022"/>
                  <a:pt x="1070764" y="1600099"/>
                  <a:pt x="1089745" y="1643154"/>
                </a:cubicBezTo>
                <a:lnTo>
                  <a:pt x="1100181" y="1662841"/>
                </a:lnTo>
                <a:lnTo>
                  <a:pt x="1122353" y="1666200"/>
                </a:lnTo>
                <a:lnTo>
                  <a:pt x="1113121" y="1648565"/>
                </a:lnTo>
                <a:cubicBezTo>
                  <a:pt x="1094374" y="1603949"/>
                  <a:pt x="1071877" y="1523215"/>
                  <a:pt x="1079376" y="1450980"/>
                </a:cubicBezTo>
                <a:cubicBezTo>
                  <a:pt x="1081250" y="1421236"/>
                  <a:pt x="1102810" y="1442482"/>
                  <a:pt x="1102810" y="1408489"/>
                </a:cubicBezTo>
                <a:cubicBezTo>
                  <a:pt x="1091561" y="1370247"/>
                  <a:pt x="1099061" y="1298012"/>
                  <a:pt x="1095311" y="1247022"/>
                </a:cubicBezTo>
                <a:cubicBezTo>
                  <a:pt x="1104685" y="1217278"/>
                  <a:pt x="1114058" y="1242773"/>
                  <a:pt x="1120620" y="1213029"/>
                </a:cubicBezTo>
                <a:cubicBezTo>
                  <a:pt x="1120620" y="1196032"/>
                  <a:pt x="1111246" y="1157790"/>
                  <a:pt x="1120620" y="1149292"/>
                </a:cubicBezTo>
                <a:cubicBezTo>
                  <a:pt x="1129994" y="1176911"/>
                  <a:pt x="1124369" y="1070684"/>
                  <a:pt x="1144054" y="1074933"/>
                </a:cubicBezTo>
                <a:cubicBezTo>
                  <a:pt x="1136555" y="1072808"/>
                  <a:pt x="1144054" y="1040939"/>
                  <a:pt x="1143117" y="1026067"/>
                </a:cubicBezTo>
                <a:cubicBezTo>
                  <a:pt x="1157177" y="1049437"/>
                  <a:pt x="1163739" y="1123797"/>
                  <a:pt x="1181548" y="1115298"/>
                </a:cubicBezTo>
                <a:cubicBezTo>
                  <a:pt x="1180611" y="1102552"/>
                  <a:pt x="1167488" y="1079181"/>
                  <a:pt x="1175924" y="1072808"/>
                </a:cubicBezTo>
                <a:lnTo>
                  <a:pt x="1219233" y="1146560"/>
                </a:lnTo>
                <a:lnTo>
                  <a:pt x="1220751" y="1144785"/>
                </a:lnTo>
                <a:cubicBezTo>
                  <a:pt x="1228030" y="1144262"/>
                  <a:pt x="1236745" y="1190505"/>
                  <a:pt x="1231823" y="1144029"/>
                </a:cubicBezTo>
                <a:cubicBezTo>
                  <a:pt x="1245884" y="1158901"/>
                  <a:pt x="1258069" y="1214141"/>
                  <a:pt x="1271193" y="1207766"/>
                </a:cubicBezTo>
                <a:lnTo>
                  <a:pt x="1258988" y="1167672"/>
                </a:lnTo>
                <a:lnTo>
                  <a:pt x="1220918" y="1098303"/>
                </a:lnTo>
                <a:lnTo>
                  <a:pt x="1252822" y="1147418"/>
                </a:lnTo>
                <a:lnTo>
                  <a:pt x="1252680" y="1146950"/>
                </a:lnTo>
                <a:cubicBezTo>
                  <a:pt x="1246822" y="1125971"/>
                  <a:pt x="1242135" y="1105787"/>
                  <a:pt x="1241197" y="1090915"/>
                </a:cubicBezTo>
                <a:cubicBezTo>
                  <a:pt x="1258069" y="1061171"/>
                  <a:pt x="1250571" y="1014431"/>
                  <a:pt x="1266506" y="993185"/>
                </a:cubicBezTo>
                <a:cubicBezTo>
                  <a:pt x="1281269" y="1040987"/>
                  <a:pt x="1298200" y="1087064"/>
                  <a:pt x="1317182" y="1130120"/>
                </a:cubicBezTo>
                <a:lnTo>
                  <a:pt x="1360864" y="1212526"/>
                </a:lnTo>
                <a:lnTo>
                  <a:pt x="1378340" y="1228308"/>
                </a:lnTo>
                <a:lnTo>
                  <a:pt x="1403692" y="1246176"/>
                </a:lnTo>
                <a:lnTo>
                  <a:pt x="1382300" y="1215270"/>
                </a:lnTo>
                <a:cubicBezTo>
                  <a:pt x="1366511" y="1189443"/>
                  <a:pt x="1352275" y="1162620"/>
                  <a:pt x="1340557" y="1135531"/>
                </a:cubicBezTo>
                <a:cubicBezTo>
                  <a:pt x="1321810" y="1090915"/>
                  <a:pt x="1299314" y="1010182"/>
                  <a:pt x="1306812" y="937947"/>
                </a:cubicBezTo>
                <a:cubicBezTo>
                  <a:pt x="1308687" y="908202"/>
                  <a:pt x="1330247" y="929448"/>
                  <a:pt x="1330247" y="895456"/>
                </a:cubicBezTo>
                <a:cubicBezTo>
                  <a:pt x="1318998" y="857213"/>
                  <a:pt x="1326497" y="784978"/>
                  <a:pt x="1322747" y="733988"/>
                </a:cubicBezTo>
                <a:cubicBezTo>
                  <a:pt x="1332121" y="704244"/>
                  <a:pt x="1341495" y="729739"/>
                  <a:pt x="1348056" y="699996"/>
                </a:cubicBezTo>
                <a:cubicBezTo>
                  <a:pt x="1348056" y="682998"/>
                  <a:pt x="1338683" y="644756"/>
                  <a:pt x="1348056" y="636258"/>
                </a:cubicBezTo>
                <a:cubicBezTo>
                  <a:pt x="1357430" y="663878"/>
                  <a:pt x="1351806" y="557649"/>
                  <a:pt x="1371490" y="561898"/>
                </a:cubicBezTo>
                <a:cubicBezTo>
                  <a:pt x="1363992" y="559774"/>
                  <a:pt x="1371490" y="527906"/>
                  <a:pt x="1370553" y="513033"/>
                </a:cubicBezTo>
                <a:cubicBezTo>
                  <a:pt x="1384614" y="536404"/>
                  <a:pt x="1391175" y="610763"/>
                  <a:pt x="1408985" y="602265"/>
                </a:cubicBezTo>
                <a:cubicBezTo>
                  <a:pt x="1408047" y="589518"/>
                  <a:pt x="1394925" y="566147"/>
                  <a:pt x="1403361" y="559774"/>
                </a:cubicBezTo>
                <a:lnTo>
                  <a:pt x="1446670" y="633527"/>
                </a:lnTo>
                <a:lnTo>
                  <a:pt x="1448187" y="631752"/>
                </a:lnTo>
                <a:cubicBezTo>
                  <a:pt x="1455466" y="631229"/>
                  <a:pt x="1464181" y="677472"/>
                  <a:pt x="1459260" y="630997"/>
                </a:cubicBezTo>
                <a:cubicBezTo>
                  <a:pt x="1473321" y="645868"/>
                  <a:pt x="1485506" y="701107"/>
                  <a:pt x="1498629" y="694733"/>
                </a:cubicBezTo>
                <a:lnTo>
                  <a:pt x="1486423" y="654637"/>
                </a:lnTo>
                <a:lnTo>
                  <a:pt x="1448354" y="585268"/>
                </a:lnTo>
                <a:lnTo>
                  <a:pt x="1480258" y="634382"/>
                </a:lnTo>
                <a:lnTo>
                  <a:pt x="1480116" y="633918"/>
                </a:lnTo>
                <a:cubicBezTo>
                  <a:pt x="1474258" y="612938"/>
                  <a:pt x="1469571" y="592754"/>
                  <a:pt x="1468634" y="577882"/>
                </a:cubicBezTo>
                <a:cubicBezTo>
                  <a:pt x="1485506" y="548139"/>
                  <a:pt x="1478007" y="501398"/>
                  <a:pt x="1493942" y="480153"/>
                </a:cubicBezTo>
                <a:cubicBezTo>
                  <a:pt x="1508706" y="527955"/>
                  <a:pt x="1525637" y="574032"/>
                  <a:pt x="1544618" y="617088"/>
                </a:cubicBezTo>
                <a:lnTo>
                  <a:pt x="1588299" y="699490"/>
                </a:lnTo>
                <a:lnTo>
                  <a:pt x="1605777" y="715273"/>
                </a:lnTo>
                <a:lnTo>
                  <a:pt x="1631128" y="733141"/>
                </a:lnTo>
                <a:lnTo>
                  <a:pt x="1609736" y="702236"/>
                </a:lnTo>
                <a:cubicBezTo>
                  <a:pt x="1593947" y="676409"/>
                  <a:pt x="1579711" y="649587"/>
                  <a:pt x="1567994" y="622498"/>
                </a:cubicBezTo>
                <a:cubicBezTo>
                  <a:pt x="1549247" y="577882"/>
                  <a:pt x="1526750" y="497148"/>
                  <a:pt x="1534249" y="424913"/>
                </a:cubicBezTo>
                <a:cubicBezTo>
                  <a:pt x="1536124" y="395170"/>
                  <a:pt x="1557683" y="416416"/>
                  <a:pt x="1557683" y="382422"/>
                </a:cubicBezTo>
                <a:cubicBezTo>
                  <a:pt x="1546435" y="344181"/>
                  <a:pt x="1553934" y="271945"/>
                  <a:pt x="1550184" y="220956"/>
                </a:cubicBezTo>
                <a:cubicBezTo>
                  <a:pt x="1559558" y="191211"/>
                  <a:pt x="1568931" y="216707"/>
                  <a:pt x="1575493" y="186962"/>
                </a:cubicBezTo>
                <a:cubicBezTo>
                  <a:pt x="1575493" y="169966"/>
                  <a:pt x="1566119" y="131723"/>
                  <a:pt x="1575493" y="123225"/>
                </a:cubicBezTo>
                <a:cubicBezTo>
                  <a:pt x="1584867" y="150844"/>
                  <a:pt x="1579242" y="44617"/>
                  <a:pt x="1598927" y="48866"/>
                </a:cubicBezTo>
                <a:cubicBezTo>
                  <a:pt x="1591428" y="46742"/>
                  <a:pt x="1598927" y="14872"/>
                  <a:pt x="159799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/>
        </p:nvSpPr>
        <p:spPr>
          <a:xfrm>
            <a:off x="7172073" y="905500"/>
            <a:ext cx="346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it’s less effective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4" name="Google Shape;74;p11"/>
          <p:cNvSpPr txBox="1"/>
          <p:nvPr/>
        </p:nvSpPr>
        <p:spPr>
          <a:xfrm>
            <a:off x="7172075" y="3318296"/>
            <a:ext cx="4063500" cy="15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Competitors copy marketing techniques, diluting the market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Aggressive telemarketing (and scams)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Door knocking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269875" y="2582500"/>
            <a:ext cx="39657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Challenges &amp;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Opportunities</a:t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b="0" l="13632" r="13624" t="0"/>
          <a:stretch/>
        </p:blipFill>
        <p:spPr>
          <a:xfrm rot="10800000">
            <a:off x="754471" y="697888"/>
            <a:ext cx="5739899" cy="5264567"/>
          </a:xfrm>
          <a:custGeom>
            <a:rect b="b" l="l" r="r" t="t"/>
            <a:pathLst>
              <a:path extrusionOk="0" h="449291" w="489857">
                <a:moveTo>
                  <a:pt x="391886" y="322490"/>
                </a:moveTo>
                <a:cubicBezTo>
                  <a:pt x="383041" y="322490"/>
                  <a:pt x="375387" y="325721"/>
                  <a:pt x="368924" y="332185"/>
                </a:cubicBezTo>
                <a:cubicBezTo>
                  <a:pt x="362460" y="338648"/>
                  <a:pt x="359229" y="346302"/>
                  <a:pt x="359229" y="355147"/>
                </a:cubicBezTo>
                <a:cubicBezTo>
                  <a:pt x="359229" y="364162"/>
                  <a:pt x="362418" y="371858"/>
                  <a:pt x="368796" y="378237"/>
                </a:cubicBezTo>
                <a:cubicBezTo>
                  <a:pt x="375175" y="384615"/>
                  <a:pt x="382871" y="387804"/>
                  <a:pt x="391886" y="387804"/>
                </a:cubicBezTo>
                <a:cubicBezTo>
                  <a:pt x="400901" y="387804"/>
                  <a:pt x="408597" y="384615"/>
                  <a:pt x="414975" y="378237"/>
                </a:cubicBezTo>
                <a:cubicBezTo>
                  <a:pt x="421354" y="371858"/>
                  <a:pt x="424543" y="364162"/>
                  <a:pt x="424543" y="355147"/>
                </a:cubicBezTo>
                <a:cubicBezTo>
                  <a:pt x="424543" y="346302"/>
                  <a:pt x="421311" y="338648"/>
                  <a:pt x="414848" y="332185"/>
                </a:cubicBezTo>
                <a:cubicBezTo>
                  <a:pt x="408385" y="325721"/>
                  <a:pt x="400730" y="322490"/>
                  <a:pt x="391886" y="322490"/>
                </a:cubicBezTo>
                <a:close/>
                <a:moveTo>
                  <a:pt x="359229" y="261258"/>
                </a:moveTo>
                <a:cubicBezTo>
                  <a:pt x="360589" y="261258"/>
                  <a:pt x="364501" y="265212"/>
                  <a:pt x="370965" y="273121"/>
                </a:cubicBezTo>
                <a:cubicBezTo>
                  <a:pt x="377428" y="281031"/>
                  <a:pt x="381851" y="286771"/>
                  <a:pt x="384232" y="290343"/>
                </a:cubicBezTo>
                <a:cubicBezTo>
                  <a:pt x="387634" y="290003"/>
                  <a:pt x="390185" y="289833"/>
                  <a:pt x="391886" y="289833"/>
                </a:cubicBezTo>
                <a:cubicBezTo>
                  <a:pt x="393587" y="289833"/>
                  <a:pt x="396138" y="290003"/>
                  <a:pt x="399540" y="290343"/>
                </a:cubicBezTo>
                <a:cubicBezTo>
                  <a:pt x="408214" y="278267"/>
                  <a:pt x="416039" y="268742"/>
                  <a:pt x="423012" y="261768"/>
                </a:cubicBezTo>
                <a:lnTo>
                  <a:pt x="424543" y="261258"/>
                </a:lnTo>
                <a:cubicBezTo>
                  <a:pt x="425223" y="261258"/>
                  <a:pt x="435769" y="267211"/>
                  <a:pt x="456180" y="279117"/>
                </a:cubicBezTo>
                <a:cubicBezTo>
                  <a:pt x="456860" y="279627"/>
                  <a:pt x="457200" y="280223"/>
                  <a:pt x="457200" y="280903"/>
                </a:cubicBezTo>
                <a:cubicBezTo>
                  <a:pt x="457200" y="285155"/>
                  <a:pt x="452863" y="296891"/>
                  <a:pt x="444188" y="316111"/>
                </a:cubicBezTo>
                <a:cubicBezTo>
                  <a:pt x="447080" y="320024"/>
                  <a:pt x="449631" y="324446"/>
                  <a:pt x="451842" y="329378"/>
                </a:cubicBezTo>
                <a:cubicBezTo>
                  <a:pt x="477186" y="331930"/>
                  <a:pt x="489857" y="334566"/>
                  <a:pt x="489857" y="337288"/>
                </a:cubicBezTo>
                <a:lnTo>
                  <a:pt x="489857" y="373006"/>
                </a:lnTo>
                <a:cubicBezTo>
                  <a:pt x="489857" y="375728"/>
                  <a:pt x="477186" y="378364"/>
                  <a:pt x="451842" y="380915"/>
                </a:cubicBezTo>
                <a:cubicBezTo>
                  <a:pt x="449801" y="385508"/>
                  <a:pt x="447250" y="389930"/>
                  <a:pt x="444188" y="394182"/>
                </a:cubicBezTo>
                <a:cubicBezTo>
                  <a:pt x="452863" y="413403"/>
                  <a:pt x="457200" y="425139"/>
                  <a:pt x="457200" y="429391"/>
                </a:cubicBezTo>
                <a:cubicBezTo>
                  <a:pt x="457200" y="430071"/>
                  <a:pt x="456860" y="430667"/>
                  <a:pt x="456180" y="431177"/>
                </a:cubicBezTo>
                <a:cubicBezTo>
                  <a:pt x="435429" y="443253"/>
                  <a:pt x="424883" y="449291"/>
                  <a:pt x="424543" y="449291"/>
                </a:cubicBezTo>
                <a:cubicBezTo>
                  <a:pt x="423182" y="449291"/>
                  <a:pt x="419270" y="445294"/>
                  <a:pt x="412807" y="437300"/>
                </a:cubicBezTo>
                <a:cubicBezTo>
                  <a:pt x="406343" y="429306"/>
                  <a:pt x="401921" y="423523"/>
                  <a:pt x="399540" y="419951"/>
                </a:cubicBezTo>
                <a:cubicBezTo>
                  <a:pt x="396138" y="420291"/>
                  <a:pt x="393587" y="420461"/>
                  <a:pt x="391886" y="420461"/>
                </a:cubicBezTo>
                <a:cubicBezTo>
                  <a:pt x="390185" y="420461"/>
                  <a:pt x="387634" y="420291"/>
                  <a:pt x="384232" y="419951"/>
                </a:cubicBezTo>
                <a:cubicBezTo>
                  <a:pt x="381851" y="423523"/>
                  <a:pt x="377428" y="429306"/>
                  <a:pt x="370965" y="437300"/>
                </a:cubicBezTo>
                <a:cubicBezTo>
                  <a:pt x="364501" y="445294"/>
                  <a:pt x="360589" y="449291"/>
                  <a:pt x="359229" y="449291"/>
                </a:cubicBezTo>
                <a:cubicBezTo>
                  <a:pt x="358889" y="449291"/>
                  <a:pt x="348343" y="443253"/>
                  <a:pt x="327592" y="431177"/>
                </a:cubicBezTo>
                <a:cubicBezTo>
                  <a:pt x="326912" y="430667"/>
                  <a:pt x="326572" y="430071"/>
                  <a:pt x="326572" y="429391"/>
                </a:cubicBezTo>
                <a:cubicBezTo>
                  <a:pt x="326572" y="425139"/>
                  <a:pt x="330909" y="413403"/>
                  <a:pt x="339583" y="394182"/>
                </a:cubicBezTo>
                <a:cubicBezTo>
                  <a:pt x="336522" y="389930"/>
                  <a:pt x="333970" y="385508"/>
                  <a:pt x="331929" y="380915"/>
                </a:cubicBezTo>
                <a:cubicBezTo>
                  <a:pt x="306586" y="378364"/>
                  <a:pt x="293914" y="375728"/>
                  <a:pt x="293914" y="373006"/>
                </a:cubicBezTo>
                <a:lnTo>
                  <a:pt x="293914" y="337288"/>
                </a:lnTo>
                <a:cubicBezTo>
                  <a:pt x="293914" y="334566"/>
                  <a:pt x="306586" y="331930"/>
                  <a:pt x="331929" y="329378"/>
                </a:cubicBezTo>
                <a:cubicBezTo>
                  <a:pt x="334141" y="324446"/>
                  <a:pt x="336692" y="320024"/>
                  <a:pt x="339583" y="316111"/>
                </a:cubicBezTo>
                <a:cubicBezTo>
                  <a:pt x="330909" y="296891"/>
                  <a:pt x="326572" y="285155"/>
                  <a:pt x="326572" y="280903"/>
                </a:cubicBezTo>
                <a:cubicBezTo>
                  <a:pt x="326572" y="280223"/>
                  <a:pt x="326912" y="279627"/>
                  <a:pt x="327592" y="279117"/>
                </a:cubicBezTo>
                <a:cubicBezTo>
                  <a:pt x="328272" y="278777"/>
                  <a:pt x="331249" y="277076"/>
                  <a:pt x="336522" y="274014"/>
                </a:cubicBezTo>
                <a:cubicBezTo>
                  <a:pt x="341795" y="270953"/>
                  <a:pt x="346812" y="268061"/>
                  <a:pt x="351575" y="265340"/>
                </a:cubicBezTo>
                <a:cubicBezTo>
                  <a:pt x="356337" y="262618"/>
                  <a:pt x="358889" y="261258"/>
                  <a:pt x="359229" y="261258"/>
                </a:cubicBezTo>
                <a:close/>
                <a:moveTo>
                  <a:pt x="163286" y="159204"/>
                </a:moveTo>
                <a:cubicBezTo>
                  <a:pt x="145256" y="159204"/>
                  <a:pt x="129863" y="165582"/>
                  <a:pt x="117107" y="178339"/>
                </a:cubicBezTo>
                <a:cubicBezTo>
                  <a:pt x="104350" y="191096"/>
                  <a:pt x="97972" y="206489"/>
                  <a:pt x="97972" y="224518"/>
                </a:cubicBezTo>
                <a:cubicBezTo>
                  <a:pt x="97972" y="242548"/>
                  <a:pt x="104350" y="257941"/>
                  <a:pt x="117107" y="270698"/>
                </a:cubicBezTo>
                <a:cubicBezTo>
                  <a:pt x="129863" y="283454"/>
                  <a:pt x="145256" y="289833"/>
                  <a:pt x="163286" y="289833"/>
                </a:cubicBezTo>
                <a:cubicBezTo>
                  <a:pt x="181315" y="289833"/>
                  <a:pt x="196708" y="283454"/>
                  <a:pt x="209465" y="270698"/>
                </a:cubicBezTo>
                <a:cubicBezTo>
                  <a:pt x="222222" y="257941"/>
                  <a:pt x="228600" y="242548"/>
                  <a:pt x="228600" y="224518"/>
                </a:cubicBezTo>
                <a:cubicBezTo>
                  <a:pt x="228600" y="206489"/>
                  <a:pt x="222222" y="191096"/>
                  <a:pt x="209465" y="178339"/>
                </a:cubicBezTo>
                <a:cubicBezTo>
                  <a:pt x="196708" y="165582"/>
                  <a:pt x="181315" y="159204"/>
                  <a:pt x="163286" y="159204"/>
                </a:cubicBezTo>
                <a:close/>
                <a:moveTo>
                  <a:pt x="391886" y="61233"/>
                </a:moveTo>
                <a:cubicBezTo>
                  <a:pt x="383041" y="61233"/>
                  <a:pt x="375387" y="64464"/>
                  <a:pt x="368924" y="70928"/>
                </a:cubicBezTo>
                <a:cubicBezTo>
                  <a:pt x="362460" y="77391"/>
                  <a:pt x="359229" y="85045"/>
                  <a:pt x="359229" y="93890"/>
                </a:cubicBezTo>
                <a:cubicBezTo>
                  <a:pt x="359229" y="102904"/>
                  <a:pt x="362418" y="110601"/>
                  <a:pt x="368796" y="116979"/>
                </a:cubicBezTo>
                <a:cubicBezTo>
                  <a:pt x="375175" y="123358"/>
                  <a:pt x="382871" y="126547"/>
                  <a:pt x="391886" y="126547"/>
                </a:cubicBezTo>
                <a:cubicBezTo>
                  <a:pt x="400901" y="126547"/>
                  <a:pt x="408597" y="123358"/>
                  <a:pt x="414975" y="116979"/>
                </a:cubicBezTo>
                <a:cubicBezTo>
                  <a:pt x="421354" y="110601"/>
                  <a:pt x="424543" y="102904"/>
                  <a:pt x="424543" y="93890"/>
                </a:cubicBezTo>
                <a:cubicBezTo>
                  <a:pt x="424543" y="85045"/>
                  <a:pt x="421311" y="77391"/>
                  <a:pt x="414848" y="70928"/>
                </a:cubicBezTo>
                <a:cubicBezTo>
                  <a:pt x="408385" y="64464"/>
                  <a:pt x="400730" y="61233"/>
                  <a:pt x="391886" y="61233"/>
                </a:cubicBezTo>
                <a:close/>
                <a:moveTo>
                  <a:pt x="139558" y="61233"/>
                </a:moveTo>
                <a:lnTo>
                  <a:pt x="187013" y="61233"/>
                </a:lnTo>
                <a:cubicBezTo>
                  <a:pt x="188884" y="61233"/>
                  <a:pt x="190585" y="61870"/>
                  <a:pt x="192116" y="63146"/>
                </a:cubicBezTo>
                <a:cubicBezTo>
                  <a:pt x="193647" y="64422"/>
                  <a:pt x="194497" y="65910"/>
                  <a:pt x="194667" y="67611"/>
                </a:cubicBezTo>
                <a:lnTo>
                  <a:pt x="200535" y="106646"/>
                </a:lnTo>
                <a:cubicBezTo>
                  <a:pt x="206318" y="108347"/>
                  <a:pt x="212697" y="110984"/>
                  <a:pt x="219670" y="114556"/>
                </a:cubicBezTo>
                <a:lnTo>
                  <a:pt x="249776" y="91849"/>
                </a:lnTo>
                <a:cubicBezTo>
                  <a:pt x="251137" y="90658"/>
                  <a:pt x="252838" y="90063"/>
                  <a:pt x="254879" y="90063"/>
                </a:cubicBezTo>
                <a:cubicBezTo>
                  <a:pt x="256750" y="90063"/>
                  <a:pt x="258536" y="90743"/>
                  <a:pt x="260237" y="92104"/>
                </a:cubicBezTo>
                <a:cubicBezTo>
                  <a:pt x="284730" y="114726"/>
                  <a:pt x="296976" y="128333"/>
                  <a:pt x="296976" y="132925"/>
                </a:cubicBezTo>
                <a:cubicBezTo>
                  <a:pt x="296976" y="134456"/>
                  <a:pt x="296381" y="136072"/>
                  <a:pt x="295190" y="137773"/>
                </a:cubicBezTo>
                <a:cubicBezTo>
                  <a:pt x="293149" y="140494"/>
                  <a:pt x="289577" y="145087"/>
                  <a:pt x="284474" y="151550"/>
                </a:cubicBezTo>
                <a:cubicBezTo>
                  <a:pt x="279372" y="158013"/>
                  <a:pt x="275545" y="163116"/>
                  <a:pt x="272993" y="166858"/>
                </a:cubicBezTo>
                <a:cubicBezTo>
                  <a:pt x="276905" y="175022"/>
                  <a:pt x="279797" y="181996"/>
                  <a:pt x="281668" y="187779"/>
                </a:cubicBezTo>
                <a:lnTo>
                  <a:pt x="320448" y="193647"/>
                </a:lnTo>
                <a:cubicBezTo>
                  <a:pt x="322149" y="193987"/>
                  <a:pt x="323595" y="194880"/>
                  <a:pt x="324786" y="196326"/>
                </a:cubicBezTo>
                <a:cubicBezTo>
                  <a:pt x="325976" y="197772"/>
                  <a:pt x="326572" y="199430"/>
                  <a:pt x="326572" y="201301"/>
                </a:cubicBezTo>
                <a:lnTo>
                  <a:pt x="326572" y="248501"/>
                </a:lnTo>
                <a:cubicBezTo>
                  <a:pt x="326572" y="250202"/>
                  <a:pt x="325976" y="251860"/>
                  <a:pt x="324786" y="253476"/>
                </a:cubicBezTo>
                <a:cubicBezTo>
                  <a:pt x="323595" y="255092"/>
                  <a:pt x="322234" y="255985"/>
                  <a:pt x="320703" y="256155"/>
                </a:cubicBezTo>
                <a:lnTo>
                  <a:pt x="281158" y="262278"/>
                </a:lnTo>
                <a:cubicBezTo>
                  <a:pt x="279287" y="268231"/>
                  <a:pt x="276565" y="274695"/>
                  <a:pt x="272993" y="281668"/>
                </a:cubicBezTo>
                <a:cubicBezTo>
                  <a:pt x="278776" y="289833"/>
                  <a:pt x="286430" y="299613"/>
                  <a:pt x="295955" y="311009"/>
                </a:cubicBezTo>
                <a:cubicBezTo>
                  <a:pt x="297146" y="312710"/>
                  <a:pt x="297741" y="314411"/>
                  <a:pt x="297741" y="316111"/>
                </a:cubicBezTo>
                <a:cubicBezTo>
                  <a:pt x="297741" y="318153"/>
                  <a:pt x="297146" y="319768"/>
                  <a:pt x="295955" y="320959"/>
                </a:cubicBezTo>
                <a:cubicBezTo>
                  <a:pt x="292043" y="326062"/>
                  <a:pt x="285027" y="333673"/>
                  <a:pt x="274907" y="343793"/>
                </a:cubicBezTo>
                <a:cubicBezTo>
                  <a:pt x="264787" y="353914"/>
                  <a:pt x="258111" y="358974"/>
                  <a:pt x="254879" y="358974"/>
                </a:cubicBezTo>
                <a:cubicBezTo>
                  <a:pt x="253008" y="358974"/>
                  <a:pt x="251222" y="358379"/>
                  <a:pt x="249521" y="357188"/>
                </a:cubicBezTo>
                <a:lnTo>
                  <a:pt x="220181" y="334226"/>
                </a:lnTo>
                <a:cubicBezTo>
                  <a:pt x="213887" y="337458"/>
                  <a:pt x="207339" y="340094"/>
                  <a:pt x="200535" y="342135"/>
                </a:cubicBezTo>
                <a:cubicBezTo>
                  <a:pt x="198664" y="360505"/>
                  <a:pt x="196708" y="373687"/>
                  <a:pt x="194667" y="381681"/>
                </a:cubicBezTo>
                <a:cubicBezTo>
                  <a:pt x="193477" y="385763"/>
                  <a:pt x="190925" y="387804"/>
                  <a:pt x="187013" y="387804"/>
                </a:cubicBezTo>
                <a:lnTo>
                  <a:pt x="139558" y="387804"/>
                </a:lnTo>
                <a:cubicBezTo>
                  <a:pt x="137687" y="387804"/>
                  <a:pt x="135987" y="387166"/>
                  <a:pt x="134456" y="385891"/>
                </a:cubicBezTo>
                <a:cubicBezTo>
                  <a:pt x="132925" y="384615"/>
                  <a:pt x="132074" y="383127"/>
                  <a:pt x="131904" y="381426"/>
                </a:cubicBezTo>
                <a:lnTo>
                  <a:pt x="126036" y="342390"/>
                </a:lnTo>
                <a:cubicBezTo>
                  <a:pt x="120253" y="340689"/>
                  <a:pt x="113875" y="338053"/>
                  <a:pt x="106901" y="334481"/>
                </a:cubicBezTo>
                <a:lnTo>
                  <a:pt x="76795" y="357188"/>
                </a:lnTo>
                <a:cubicBezTo>
                  <a:pt x="75605" y="358379"/>
                  <a:pt x="73904" y="358974"/>
                  <a:pt x="71693" y="358974"/>
                </a:cubicBezTo>
                <a:cubicBezTo>
                  <a:pt x="69822" y="358974"/>
                  <a:pt x="68036" y="358294"/>
                  <a:pt x="66335" y="356933"/>
                </a:cubicBezTo>
                <a:cubicBezTo>
                  <a:pt x="41842" y="334311"/>
                  <a:pt x="29596" y="320704"/>
                  <a:pt x="29596" y="316111"/>
                </a:cubicBezTo>
                <a:cubicBezTo>
                  <a:pt x="29596" y="314581"/>
                  <a:pt x="30191" y="312965"/>
                  <a:pt x="31382" y="311264"/>
                </a:cubicBezTo>
                <a:cubicBezTo>
                  <a:pt x="33083" y="308883"/>
                  <a:pt x="36569" y="304375"/>
                  <a:pt x="41842" y="297742"/>
                </a:cubicBezTo>
                <a:cubicBezTo>
                  <a:pt x="47115" y="291108"/>
                  <a:pt x="51112" y="285921"/>
                  <a:pt x="53833" y="282179"/>
                </a:cubicBezTo>
                <a:cubicBezTo>
                  <a:pt x="49921" y="274695"/>
                  <a:pt x="46945" y="267721"/>
                  <a:pt x="44904" y="261258"/>
                </a:cubicBezTo>
                <a:lnTo>
                  <a:pt x="6123" y="255134"/>
                </a:lnTo>
                <a:cubicBezTo>
                  <a:pt x="4422" y="254964"/>
                  <a:pt x="2977" y="254156"/>
                  <a:pt x="1786" y="252711"/>
                </a:cubicBezTo>
                <a:cubicBezTo>
                  <a:pt x="595" y="251265"/>
                  <a:pt x="0" y="249606"/>
                  <a:pt x="0" y="247736"/>
                </a:cubicBezTo>
                <a:lnTo>
                  <a:pt x="0" y="200536"/>
                </a:lnTo>
                <a:cubicBezTo>
                  <a:pt x="0" y="198835"/>
                  <a:pt x="595" y="197176"/>
                  <a:pt x="1786" y="195561"/>
                </a:cubicBezTo>
                <a:cubicBezTo>
                  <a:pt x="2977" y="193945"/>
                  <a:pt x="4337" y="193052"/>
                  <a:pt x="5868" y="192882"/>
                </a:cubicBezTo>
                <a:lnTo>
                  <a:pt x="45414" y="186758"/>
                </a:lnTo>
                <a:cubicBezTo>
                  <a:pt x="47285" y="180805"/>
                  <a:pt x="50006" y="174342"/>
                  <a:pt x="53578" y="167368"/>
                </a:cubicBezTo>
                <a:cubicBezTo>
                  <a:pt x="47795" y="159204"/>
                  <a:pt x="40141" y="149424"/>
                  <a:pt x="30616" y="138028"/>
                </a:cubicBezTo>
                <a:cubicBezTo>
                  <a:pt x="29426" y="136157"/>
                  <a:pt x="28830" y="134456"/>
                  <a:pt x="28830" y="132925"/>
                </a:cubicBezTo>
                <a:cubicBezTo>
                  <a:pt x="28830" y="130884"/>
                  <a:pt x="29426" y="129183"/>
                  <a:pt x="30616" y="127823"/>
                </a:cubicBezTo>
                <a:cubicBezTo>
                  <a:pt x="34358" y="122720"/>
                  <a:pt x="41332" y="115151"/>
                  <a:pt x="51537" y="105116"/>
                </a:cubicBezTo>
                <a:cubicBezTo>
                  <a:pt x="61743" y="95080"/>
                  <a:pt x="68461" y="90063"/>
                  <a:pt x="71693" y="90063"/>
                </a:cubicBezTo>
                <a:cubicBezTo>
                  <a:pt x="73564" y="90063"/>
                  <a:pt x="75350" y="90658"/>
                  <a:pt x="77051" y="91849"/>
                </a:cubicBezTo>
                <a:lnTo>
                  <a:pt x="106391" y="114811"/>
                </a:lnTo>
                <a:cubicBezTo>
                  <a:pt x="112174" y="111749"/>
                  <a:pt x="118722" y="109028"/>
                  <a:pt x="126036" y="106646"/>
                </a:cubicBezTo>
                <a:cubicBezTo>
                  <a:pt x="127907" y="88277"/>
                  <a:pt x="129863" y="75180"/>
                  <a:pt x="131904" y="67356"/>
                </a:cubicBezTo>
                <a:cubicBezTo>
                  <a:pt x="133095" y="63274"/>
                  <a:pt x="135646" y="61233"/>
                  <a:pt x="139558" y="61233"/>
                </a:cubicBezTo>
                <a:close/>
                <a:moveTo>
                  <a:pt x="359229" y="0"/>
                </a:moveTo>
                <a:cubicBezTo>
                  <a:pt x="360589" y="0"/>
                  <a:pt x="364501" y="3955"/>
                  <a:pt x="370965" y="11864"/>
                </a:cubicBezTo>
                <a:cubicBezTo>
                  <a:pt x="377428" y="19773"/>
                  <a:pt x="381851" y="25514"/>
                  <a:pt x="384232" y="29086"/>
                </a:cubicBezTo>
                <a:cubicBezTo>
                  <a:pt x="387634" y="28746"/>
                  <a:pt x="390185" y="28575"/>
                  <a:pt x="391886" y="28575"/>
                </a:cubicBezTo>
                <a:cubicBezTo>
                  <a:pt x="393587" y="28575"/>
                  <a:pt x="396138" y="28746"/>
                  <a:pt x="399540" y="29086"/>
                </a:cubicBezTo>
                <a:cubicBezTo>
                  <a:pt x="408214" y="17009"/>
                  <a:pt x="416039" y="7484"/>
                  <a:pt x="423012" y="511"/>
                </a:cubicBezTo>
                <a:lnTo>
                  <a:pt x="424543" y="0"/>
                </a:lnTo>
                <a:cubicBezTo>
                  <a:pt x="425223" y="0"/>
                  <a:pt x="435769" y="5954"/>
                  <a:pt x="456180" y="17860"/>
                </a:cubicBezTo>
                <a:cubicBezTo>
                  <a:pt x="456860" y="18370"/>
                  <a:pt x="457200" y="18965"/>
                  <a:pt x="457200" y="19646"/>
                </a:cubicBezTo>
                <a:cubicBezTo>
                  <a:pt x="457200" y="23898"/>
                  <a:pt x="452863" y="35634"/>
                  <a:pt x="444188" y="54854"/>
                </a:cubicBezTo>
                <a:cubicBezTo>
                  <a:pt x="447080" y="58766"/>
                  <a:pt x="449631" y="63189"/>
                  <a:pt x="451842" y="68121"/>
                </a:cubicBezTo>
                <a:cubicBezTo>
                  <a:pt x="477186" y="70673"/>
                  <a:pt x="489857" y="73309"/>
                  <a:pt x="489857" y="76030"/>
                </a:cubicBezTo>
                <a:lnTo>
                  <a:pt x="489857" y="111749"/>
                </a:lnTo>
                <a:cubicBezTo>
                  <a:pt x="489857" y="114471"/>
                  <a:pt x="477186" y="117107"/>
                  <a:pt x="451842" y="119658"/>
                </a:cubicBezTo>
                <a:cubicBezTo>
                  <a:pt x="449801" y="124251"/>
                  <a:pt x="447250" y="128673"/>
                  <a:pt x="444188" y="132925"/>
                </a:cubicBezTo>
                <a:cubicBezTo>
                  <a:pt x="452863" y="152145"/>
                  <a:pt x="457200" y="163881"/>
                  <a:pt x="457200" y="168134"/>
                </a:cubicBezTo>
                <a:cubicBezTo>
                  <a:pt x="457200" y="168814"/>
                  <a:pt x="456860" y="169409"/>
                  <a:pt x="456180" y="169920"/>
                </a:cubicBezTo>
                <a:cubicBezTo>
                  <a:pt x="435429" y="181996"/>
                  <a:pt x="424883" y="188034"/>
                  <a:pt x="424543" y="188034"/>
                </a:cubicBezTo>
                <a:cubicBezTo>
                  <a:pt x="423182" y="188034"/>
                  <a:pt x="419270" y="184037"/>
                  <a:pt x="412807" y="176043"/>
                </a:cubicBezTo>
                <a:cubicBezTo>
                  <a:pt x="406343" y="168049"/>
                  <a:pt x="401921" y="162266"/>
                  <a:pt x="399540" y="158694"/>
                </a:cubicBezTo>
                <a:cubicBezTo>
                  <a:pt x="396138" y="159034"/>
                  <a:pt x="393587" y="159204"/>
                  <a:pt x="391886" y="159204"/>
                </a:cubicBezTo>
                <a:cubicBezTo>
                  <a:pt x="390185" y="159204"/>
                  <a:pt x="387634" y="159034"/>
                  <a:pt x="384232" y="158694"/>
                </a:cubicBezTo>
                <a:cubicBezTo>
                  <a:pt x="381851" y="162266"/>
                  <a:pt x="377428" y="168049"/>
                  <a:pt x="370965" y="176043"/>
                </a:cubicBezTo>
                <a:cubicBezTo>
                  <a:pt x="364501" y="184037"/>
                  <a:pt x="360589" y="188034"/>
                  <a:pt x="359229" y="188034"/>
                </a:cubicBezTo>
                <a:cubicBezTo>
                  <a:pt x="358889" y="188034"/>
                  <a:pt x="348343" y="181996"/>
                  <a:pt x="327592" y="169920"/>
                </a:cubicBezTo>
                <a:cubicBezTo>
                  <a:pt x="326912" y="169409"/>
                  <a:pt x="326572" y="168814"/>
                  <a:pt x="326572" y="168134"/>
                </a:cubicBezTo>
                <a:cubicBezTo>
                  <a:pt x="326572" y="163881"/>
                  <a:pt x="330909" y="152145"/>
                  <a:pt x="339583" y="132925"/>
                </a:cubicBezTo>
                <a:cubicBezTo>
                  <a:pt x="336522" y="128673"/>
                  <a:pt x="333970" y="124251"/>
                  <a:pt x="331929" y="119658"/>
                </a:cubicBezTo>
                <a:cubicBezTo>
                  <a:pt x="306586" y="117107"/>
                  <a:pt x="293914" y="114471"/>
                  <a:pt x="293914" y="111749"/>
                </a:cubicBezTo>
                <a:lnTo>
                  <a:pt x="293914" y="76030"/>
                </a:lnTo>
                <a:cubicBezTo>
                  <a:pt x="293914" y="73309"/>
                  <a:pt x="306586" y="70673"/>
                  <a:pt x="331929" y="68121"/>
                </a:cubicBezTo>
                <a:cubicBezTo>
                  <a:pt x="334141" y="63189"/>
                  <a:pt x="336692" y="58766"/>
                  <a:pt x="339583" y="54854"/>
                </a:cubicBezTo>
                <a:cubicBezTo>
                  <a:pt x="330909" y="35634"/>
                  <a:pt x="326572" y="23898"/>
                  <a:pt x="326572" y="19646"/>
                </a:cubicBezTo>
                <a:cubicBezTo>
                  <a:pt x="326572" y="18965"/>
                  <a:pt x="326912" y="18370"/>
                  <a:pt x="327592" y="17860"/>
                </a:cubicBezTo>
                <a:cubicBezTo>
                  <a:pt x="328272" y="17520"/>
                  <a:pt x="331249" y="15819"/>
                  <a:pt x="336522" y="12757"/>
                </a:cubicBezTo>
                <a:cubicBezTo>
                  <a:pt x="341795" y="9696"/>
                  <a:pt x="346812" y="6804"/>
                  <a:pt x="351575" y="4083"/>
                </a:cubicBezTo>
                <a:cubicBezTo>
                  <a:pt x="356337" y="1361"/>
                  <a:pt x="358889" y="0"/>
                  <a:pt x="35922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 b="6143" l="0" r="0" t="18098"/>
          <a:stretch/>
        </p:blipFill>
        <p:spPr>
          <a:xfrm>
            <a:off x="7428657" y="934935"/>
            <a:ext cx="3291968" cy="4988126"/>
          </a:xfrm>
          <a:prstGeom prst="rect">
            <a:avLst/>
          </a:prstGeom>
          <a:noFill/>
          <a:ln cap="flat" cmpd="sng" w="9525">
            <a:solidFill>
              <a:srgbClr val="96969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925" y="4289775"/>
            <a:ext cx="5023406" cy="1996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925" y="125899"/>
            <a:ext cx="4497450" cy="40323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913" y="195675"/>
            <a:ext cx="6048176" cy="609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6315990" y="961962"/>
            <a:ext cx="4437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Can We Respond?</a:t>
            </a:r>
            <a:endParaRPr b="1" sz="4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6441176" y="2695913"/>
            <a:ext cx="32475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Challenges &amp; Opportunities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6316000" y="3414400"/>
            <a:ext cx="52017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purpose of marketing: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Lead Generation</a:t>
            </a: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is changing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Credibility</a:t>
            </a:r>
            <a:r>
              <a:rPr lang="en-U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is becoming more important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 b="0" l="16719" r="16719" t="0"/>
          <a:stretch/>
        </p:blipFill>
        <p:spPr>
          <a:xfrm>
            <a:off x="775104" y="926373"/>
            <a:ext cx="4998980" cy="5005069"/>
          </a:xfrm>
          <a:custGeom>
            <a:rect b="b" l="l" r="r" t="t"/>
            <a:pathLst>
              <a:path extrusionOk="0" h="419185" w="418675">
                <a:moveTo>
                  <a:pt x="76285" y="326571"/>
                </a:moveTo>
                <a:cubicBezTo>
                  <a:pt x="71863" y="326571"/>
                  <a:pt x="68036" y="328187"/>
                  <a:pt x="64804" y="331419"/>
                </a:cubicBezTo>
                <a:cubicBezTo>
                  <a:pt x="61572" y="334650"/>
                  <a:pt x="59956" y="338477"/>
                  <a:pt x="59956" y="342900"/>
                </a:cubicBezTo>
                <a:cubicBezTo>
                  <a:pt x="59956" y="347322"/>
                  <a:pt x="61572" y="351149"/>
                  <a:pt x="64804" y="354381"/>
                </a:cubicBezTo>
                <a:cubicBezTo>
                  <a:pt x="68036" y="357612"/>
                  <a:pt x="71863" y="359228"/>
                  <a:pt x="76285" y="359228"/>
                </a:cubicBezTo>
                <a:cubicBezTo>
                  <a:pt x="80707" y="359228"/>
                  <a:pt x="84534" y="357612"/>
                  <a:pt x="87766" y="354381"/>
                </a:cubicBezTo>
                <a:cubicBezTo>
                  <a:pt x="90998" y="351149"/>
                  <a:pt x="92613" y="347322"/>
                  <a:pt x="92613" y="342900"/>
                </a:cubicBezTo>
                <a:cubicBezTo>
                  <a:pt x="92613" y="338477"/>
                  <a:pt x="90998" y="334650"/>
                  <a:pt x="87766" y="331419"/>
                </a:cubicBezTo>
                <a:cubicBezTo>
                  <a:pt x="84534" y="328187"/>
                  <a:pt x="80707" y="326571"/>
                  <a:pt x="76285" y="326571"/>
                </a:cubicBezTo>
                <a:close/>
                <a:moveTo>
                  <a:pt x="183441" y="162265"/>
                </a:moveTo>
                <a:cubicBezTo>
                  <a:pt x="190075" y="178934"/>
                  <a:pt x="199812" y="193689"/>
                  <a:pt x="212654" y="206531"/>
                </a:cubicBezTo>
                <a:cubicBezTo>
                  <a:pt x="225496" y="219372"/>
                  <a:pt x="240251" y="229110"/>
                  <a:pt x="256920" y="235743"/>
                </a:cubicBezTo>
                <a:lnTo>
                  <a:pt x="82918" y="409745"/>
                </a:lnTo>
                <a:cubicBezTo>
                  <a:pt x="76625" y="416038"/>
                  <a:pt x="68971" y="419185"/>
                  <a:pt x="59956" y="419185"/>
                </a:cubicBezTo>
                <a:cubicBezTo>
                  <a:pt x="51112" y="419185"/>
                  <a:pt x="43373" y="416038"/>
                  <a:pt x="36739" y="409745"/>
                </a:cubicBezTo>
                <a:lnTo>
                  <a:pt x="9695" y="382190"/>
                </a:lnTo>
                <a:cubicBezTo>
                  <a:pt x="3232" y="376067"/>
                  <a:pt x="0" y="368413"/>
                  <a:pt x="0" y="359228"/>
                </a:cubicBezTo>
                <a:cubicBezTo>
                  <a:pt x="0" y="350214"/>
                  <a:pt x="3232" y="342474"/>
                  <a:pt x="9695" y="336011"/>
                </a:cubicBezTo>
                <a:close/>
                <a:moveTo>
                  <a:pt x="304885" y="0"/>
                </a:moveTo>
                <a:cubicBezTo>
                  <a:pt x="314750" y="0"/>
                  <a:pt x="325083" y="1403"/>
                  <a:pt x="335884" y="4209"/>
                </a:cubicBezTo>
                <a:cubicBezTo>
                  <a:pt x="346684" y="7016"/>
                  <a:pt x="355827" y="10970"/>
                  <a:pt x="363311" y="16073"/>
                </a:cubicBezTo>
                <a:cubicBezTo>
                  <a:pt x="366032" y="17944"/>
                  <a:pt x="367393" y="20325"/>
                  <a:pt x="367393" y="23217"/>
                </a:cubicBezTo>
                <a:cubicBezTo>
                  <a:pt x="367393" y="26108"/>
                  <a:pt x="366032" y="28490"/>
                  <a:pt x="363311" y="30361"/>
                </a:cubicBezTo>
                <a:lnTo>
                  <a:pt x="288556" y="73478"/>
                </a:lnTo>
                <a:lnTo>
                  <a:pt x="288556" y="130628"/>
                </a:lnTo>
                <a:lnTo>
                  <a:pt x="337797" y="157928"/>
                </a:lnTo>
                <a:cubicBezTo>
                  <a:pt x="338648" y="157417"/>
                  <a:pt x="345366" y="153293"/>
                  <a:pt x="357953" y="145554"/>
                </a:cubicBezTo>
                <a:cubicBezTo>
                  <a:pt x="370539" y="137815"/>
                  <a:pt x="382063" y="130926"/>
                  <a:pt x="392523" y="124888"/>
                </a:cubicBezTo>
                <a:cubicBezTo>
                  <a:pt x="402984" y="118850"/>
                  <a:pt x="408980" y="115830"/>
                  <a:pt x="410510" y="115830"/>
                </a:cubicBezTo>
                <a:cubicBezTo>
                  <a:pt x="413062" y="115830"/>
                  <a:pt x="415060" y="116681"/>
                  <a:pt x="416506" y="118382"/>
                </a:cubicBezTo>
                <a:cubicBezTo>
                  <a:pt x="417952" y="120083"/>
                  <a:pt x="418675" y="122209"/>
                  <a:pt x="418675" y="124760"/>
                </a:cubicBezTo>
                <a:cubicBezTo>
                  <a:pt x="418675" y="131394"/>
                  <a:pt x="416719" y="140408"/>
                  <a:pt x="412807" y="151804"/>
                </a:cubicBezTo>
                <a:cubicBezTo>
                  <a:pt x="404812" y="174596"/>
                  <a:pt x="390823" y="193094"/>
                  <a:pt x="370837" y="207296"/>
                </a:cubicBezTo>
                <a:cubicBezTo>
                  <a:pt x="350852" y="221498"/>
                  <a:pt x="328867" y="228600"/>
                  <a:pt x="304885" y="228600"/>
                </a:cubicBezTo>
                <a:cubicBezTo>
                  <a:pt x="273418" y="228600"/>
                  <a:pt x="246502" y="217416"/>
                  <a:pt x="224135" y="195050"/>
                </a:cubicBezTo>
                <a:cubicBezTo>
                  <a:pt x="201768" y="172683"/>
                  <a:pt x="190585" y="145766"/>
                  <a:pt x="190585" y="114300"/>
                </a:cubicBezTo>
                <a:cubicBezTo>
                  <a:pt x="190585" y="82833"/>
                  <a:pt x="201768" y="55916"/>
                  <a:pt x="224135" y="33550"/>
                </a:cubicBezTo>
                <a:cubicBezTo>
                  <a:pt x="246502" y="11183"/>
                  <a:pt x="273418" y="0"/>
                  <a:pt x="304885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SpriteIT - Sky Blue">
      <a:dk1>
        <a:srgbClr val="2A2A2A"/>
      </a:dk1>
      <a:lt1>
        <a:srgbClr val="F7F7F7"/>
      </a:lt1>
      <a:dk2>
        <a:srgbClr val="969696"/>
      </a:dk2>
      <a:lt2>
        <a:srgbClr val="FFFFFF"/>
      </a:lt2>
      <a:accent1>
        <a:srgbClr val="00ABEB"/>
      </a:accent1>
      <a:accent2>
        <a:srgbClr val="00ABEB"/>
      </a:accent2>
      <a:accent3>
        <a:srgbClr val="00ABEB"/>
      </a:accent3>
      <a:accent4>
        <a:srgbClr val="2A2A2A"/>
      </a:accent4>
      <a:accent5>
        <a:srgbClr val="2A2A2A"/>
      </a:accent5>
      <a:accent6>
        <a:srgbClr val="2A2A2A"/>
      </a:accent6>
      <a:hlink>
        <a:srgbClr val="2A2A2A"/>
      </a:hlink>
      <a:folHlink>
        <a:srgbClr val="2A2A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